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9bb1f738d854b72" /><Relationship Type="http://schemas.openxmlformats.org/officeDocument/2006/relationships/extended-properties" Target="/docProps/app.xml" Id="R724052aae0ca47ba" /><Relationship Type="http://schemas.openxmlformats.org/officeDocument/2006/relationships/officeDocument" Target="/ppt/presentation.xml" Id="Rcb61b593a6614c88" /></Relationships>
</file>

<file path=ppt/presentation.xml><?xml version="1.0" encoding="utf-8"?>
<p:presentation xmlns:p="http://schemas.openxmlformats.org/presentationml/2006/main">
  <p:sldMasterIdLst>
    <p:sldMasterId xmlns:r="http://schemas.openxmlformats.org/officeDocument/2006/relationships" id="2147483648" r:id="Rb2a138db0b834c8f"/>
  </p:sldMasterIdLst>
  <p:notesMasterIdLst>
    <p:notesMasterId xmlns:r="http://schemas.openxmlformats.org/officeDocument/2006/relationships" r:id="R3790779fdd43444b"/>
  </p:notesMasterIdLst>
  <p:sldIdLst>
    <p:sldId xmlns:r="http://schemas.openxmlformats.org/officeDocument/2006/relationships" id="256" r:id="R3dd9d198226446d8"/>
    <p:sldId xmlns:r="http://schemas.openxmlformats.org/officeDocument/2006/relationships" id="257" r:id="R16c8abe6f681462a"/>
    <p:sldId xmlns:r="http://schemas.openxmlformats.org/officeDocument/2006/relationships" id="258" r:id="R72d555402cc34a18"/>
    <p:sldId xmlns:r="http://schemas.openxmlformats.org/officeDocument/2006/relationships" id="259" r:id="Rd7210395bd4f4f74"/>
    <p:sldId xmlns:r="http://schemas.openxmlformats.org/officeDocument/2006/relationships" id="260" r:id="R03d0e9896ae7454c"/>
    <p:sldId xmlns:r="http://schemas.openxmlformats.org/officeDocument/2006/relationships" id="261" r:id="R2f889c28f2b548e8"/>
    <p:sldId xmlns:r="http://schemas.openxmlformats.org/officeDocument/2006/relationships" id="262" r:id="Rf12be105896d461e"/>
    <p:sldId xmlns:r="http://schemas.openxmlformats.org/officeDocument/2006/relationships" id="263" r:id="Rcddf076204a34ea9"/>
    <p:sldId xmlns:r="http://schemas.openxmlformats.org/officeDocument/2006/relationships" id="264" r:id="R46c5829e0a48407f"/>
    <p:sldId xmlns:r="http://schemas.openxmlformats.org/officeDocument/2006/relationships" id="265" r:id="Ra9dfcfc17ed7468f"/>
    <p:sldId xmlns:r="http://schemas.openxmlformats.org/officeDocument/2006/relationships" id="266" r:id="R6ae929cc187840c3"/>
    <p:sldId xmlns:r="http://schemas.openxmlformats.org/officeDocument/2006/relationships" id="267" r:id="R33fab38ccd204d1e"/>
    <p:sldId xmlns:r="http://schemas.openxmlformats.org/officeDocument/2006/relationships" id="268" r:id="R84e6535b75fe48b0"/>
    <p:sldId xmlns:r="http://schemas.openxmlformats.org/officeDocument/2006/relationships" id="269" r:id="R024bddba61a04dae"/>
    <p:sldId xmlns:r="http://schemas.openxmlformats.org/officeDocument/2006/relationships" id="270" r:id="R8f9deec911d943fa"/>
    <p:sldId xmlns:r="http://schemas.openxmlformats.org/officeDocument/2006/relationships" id="271" r:id="R072c7b0974764b0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31ec13b54104876" /><Relationship Type="http://schemas.openxmlformats.org/officeDocument/2006/relationships/slideMaster" Target="/ppt/slideMasters/slideMaster1.xml" Id="Rb2a138db0b834c8f" /><Relationship Type="http://schemas.openxmlformats.org/officeDocument/2006/relationships/notesMaster" Target="/ppt/notesMasters/notesMaster1.xml" Id="R3790779fdd43444b" /><Relationship Type="http://schemas.openxmlformats.org/officeDocument/2006/relationships/presProps" Target="/ppt/presProps.xml" Id="R91669dd08a104ee3" /><Relationship Type="http://schemas.openxmlformats.org/officeDocument/2006/relationships/tableStyles" Target="/ppt/tableStyles.xml" Id="R44f9fbe866124063" /><Relationship Type="http://schemas.openxmlformats.org/officeDocument/2006/relationships/slide" Target="/ppt/slides/slide1.xml" Id="R3dd9d198226446d8" /><Relationship Type="http://schemas.openxmlformats.org/officeDocument/2006/relationships/slide" Target="/ppt/slides/slide2.xml" Id="R16c8abe6f681462a" /><Relationship Type="http://schemas.openxmlformats.org/officeDocument/2006/relationships/slide" Target="/ppt/slides/slide3.xml" Id="R72d555402cc34a18" /><Relationship Type="http://schemas.openxmlformats.org/officeDocument/2006/relationships/slide" Target="/ppt/slides/slide4.xml" Id="Rd7210395bd4f4f74" /><Relationship Type="http://schemas.openxmlformats.org/officeDocument/2006/relationships/slide" Target="/ppt/slides/slide5.xml" Id="R03d0e9896ae7454c" /><Relationship Type="http://schemas.openxmlformats.org/officeDocument/2006/relationships/slide" Target="/ppt/slides/slide6.xml" Id="R2f889c28f2b548e8" /><Relationship Type="http://schemas.openxmlformats.org/officeDocument/2006/relationships/slide" Target="/ppt/slides/slide7.xml" Id="Rf12be105896d461e" /><Relationship Type="http://schemas.openxmlformats.org/officeDocument/2006/relationships/slide" Target="/ppt/slides/slide8.xml" Id="Rcddf076204a34ea9" /><Relationship Type="http://schemas.openxmlformats.org/officeDocument/2006/relationships/slide" Target="/ppt/slides/slide9.xml" Id="R46c5829e0a48407f" /><Relationship Type="http://schemas.openxmlformats.org/officeDocument/2006/relationships/slide" Target="/ppt/slides/slide10.xml" Id="Ra9dfcfc17ed7468f" /><Relationship Type="http://schemas.openxmlformats.org/officeDocument/2006/relationships/slide" Target="/ppt/slides/slide11.xml" Id="R6ae929cc187840c3" /><Relationship Type="http://schemas.openxmlformats.org/officeDocument/2006/relationships/slide" Target="/ppt/slides/slide12.xml" Id="R33fab38ccd204d1e" /><Relationship Type="http://schemas.openxmlformats.org/officeDocument/2006/relationships/slide" Target="/ppt/slides/slide13.xml" Id="R84e6535b75fe48b0" /><Relationship Type="http://schemas.openxmlformats.org/officeDocument/2006/relationships/slide" Target="/ppt/slides/slide14.xml" Id="R024bddba61a04dae" /><Relationship Type="http://schemas.openxmlformats.org/officeDocument/2006/relationships/slide" Target="/ppt/slides/slide15.xml" Id="R8f9deec911d943fa" /><Relationship Type="http://schemas.openxmlformats.org/officeDocument/2006/relationships/slide" Target="/ppt/slides/slide16.xml" Id="R072c7b0974764b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3bd596cf3cd4d9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516d26ebbf444f" /><Relationship Type="http://schemas.openxmlformats.org/officeDocument/2006/relationships/notesMaster" Target="/ppt/notesMasters/notesMaster1.xml" Id="Raee5eea976ab4482" /></Relationships>
</file>

<file path=ppt/notesSlides/_rels/notesSlide2.xml.rels>&#65279;<?xml version="1.0" encoding="utf-8"?><Relationships xmlns="http://schemas.openxmlformats.org/package/2006/relationships"><Relationship Type="http://schemas.openxmlformats.org/officeDocument/2006/relationships/slide" Target="/ppt/slides/slide2.xml" Id="R6f6005f49b7042ac" /><Relationship Type="http://schemas.openxmlformats.org/officeDocument/2006/relationships/notesMaster" Target="/ppt/notesMasters/notesMaster1.xml" Id="Ra560a00eac3d43d2" /></Relationships>
</file>

<file path=ppt/notesSlides/_rels/notesSlide3.xml.rels>&#65279;<?xml version="1.0" encoding="utf-8"?><Relationships xmlns="http://schemas.openxmlformats.org/package/2006/relationships"><Relationship Type="http://schemas.openxmlformats.org/officeDocument/2006/relationships/slide" Target="/ppt/slides/slide3.xml" Id="R182a53da7ef54463" /><Relationship Type="http://schemas.openxmlformats.org/officeDocument/2006/relationships/notesMaster" Target="/ppt/notesMasters/notesMaster1.xml" Id="R5b605052b8ca45a8" /></Relationships>
</file>

<file path=ppt/notesSlides/_rels/notesSlide4.xml.rels>&#65279;<?xml version="1.0" encoding="utf-8"?><Relationships xmlns="http://schemas.openxmlformats.org/package/2006/relationships"><Relationship Type="http://schemas.openxmlformats.org/officeDocument/2006/relationships/slide" Target="/ppt/slides/slide4.xml" Id="Rf7537a07966d48aa" /><Relationship Type="http://schemas.openxmlformats.org/officeDocument/2006/relationships/notesMaster" Target="/ppt/notesMasters/notesMaster1.xml" Id="R370a024f7f6f40f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d0e4e22c76a420c" /><Relationship Type="http://schemas.openxmlformats.org/officeDocument/2006/relationships/notesMaster" Target="/ppt/notesMasters/notesMaster1.xml" Id="R68c0098e3af64c3f" /></Relationships>
</file>

<file path=ppt/notesSlides/_rels/notesSlide6.xml.rels>&#65279;<?xml version="1.0" encoding="utf-8"?><Relationships xmlns="http://schemas.openxmlformats.org/package/2006/relationships"><Relationship Type="http://schemas.openxmlformats.org/officeDocument/2006/relationships/slide" Target="/ppt/slides/slide6.xml" Id="R724f7cd25b3545e5" /><Relationship Type="http://schemas.openxmlformats.org/officeDocument/2006/relationships/notesMaster" Target="/ppt/notesMasters/notesMaster1.xml" Id="Ra5aba8b58e4c4a92"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83260d4038463a" /><Relationship Type="http://schemas.openxmlformats.org/officeDocument/2006/relationships/notesMaster" Target="/ppt/notesMasters/notesMaster1.xml" Id="R00ed9b0234e84a8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079652e240b40fd" /><Relationship Type="http://schemas.openxmlformats.org/officeDocument/2006/relationships/notesMaster" Target="/ppt/notesMasters/notesMaster1.xml" Id="Rfcdf4cbc7ffa4855" /></Relationships>
</file>

<file path=ppt/notesSlides/_rels/notesSlide9.xml.rels>&#65279;<?xml version="1.0" encoding="utf-8"?><Relationships xmlns="http://schemas.openxmlformats.org/package/2006/relationships"><Relationship Type="http://schemas.openxmlformats.org/officeDocument/2006/relationships/slide" Target="/ppt/slides/slide9.xml" Id="R127228c0a5284e09" /><Relationship Type="http://schemas.openxmlformats.org/officeDocument/2006/relationships/notesMaster" Target="/ppt/notesMasters/notesMaster1.xml" Id="R4466f69e091f47c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6cb85ec2b2344c4" /><Relationship Type="http://schemas.openxmlformats.org/officeDocument/2006/relationships/notesMaster" Target="/ppt/notesMasters/notesMaster1.xml" Id="Reda557ad49d84e3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40d4b7e15054950" /><Relationship Type="http://schemas.openxmlformats.org/officeDocument/2006/relationships/notesMaster" Target="/ppt/notesMasters/notesMaster1.xml" Id="Rd81b9a823aaf43c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343f0fbbbcc4655" /><Relationship Type="http://schemas.openxmlformats.org/officeDocument/2006/relationships/notesMaster" Target="/ppt/notesMasters/notesMaster1.xml" Id="Ra1cb80a5c3d845e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52571d1ae724ddc" /><Relationship Type="http://schemas.openxmlformats.org/officeDocument/2006/relationships/notesMaster" Target="/ppt/notesMasters/notesMaster1.xml" Id="R47c545205315437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ec747ce619a4789" /><Relationship Type="http://schemas.openxmlformats.org/officeDocument/2006/relationships/notesMaster" Target="/ppt/notesMasters/notesMaster1.xml" Id="Rc12e928a54fa439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5efbd239d934aa8" /><Relationship Type="http://schemas.openxmlformats.org/officeDocument/2006/relationships/notesMaster" Target="/ppt/notesMasters/notesMaster1.xml" Id="R2e23e8cb0b0b42e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aaf3ce2b3fc484e" /><Relationship Type="http://schemas.openxmlformats.org/officeDocument/2006/relationships/notesMaster" Target="/ppt/notesMasters/notesMaster1.xml" Id="R5c4a1d3910574c9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Ascend Global Co. serves corporate teams, individuals and families in Greenville–Spartanburg and surrounding Upstate South Carolina communities. International relocation means inbound settling-in support in the Upstate, not worldwide destination coverage. Project proposals confirm product selection, minimums, supplier availability, service hours, timing and costs. Rental items and other specialist services come from the appropriate providers.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Project proposals confirm product selection, minimums, supplier availability, service hours, timing and costs. Rental items and other specialist services come from the appropriate providers.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Ascend Global Co. concept. Final products, quantities, styling and services depend on the client brief and confirmed proposal. Possible occasions include onboarding, client appreciation, employee recognition and company milestones.</a:t>
            </a:r>
          </a:p>
          <a:p xmlns:a="http://schemas.openxmlformats.org/drawingml/2006/main">
            <a:r>
              <a:t>Visual: built-in image generation, not a photograph of a completed Ascend Global Co. project, actual client, confirmed partner, specific inventory item or available venue. Asset: gifting.jpg.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Ascend Global Co. concept. Final products, quantities, styling and services depend on the client brief and confirmed proposal. The image uses a generic decorative emblem to illustrate a logo location. It is not a finalized logo or catalog of exact products.</a:t>
            </a:r>
          </a:p>
          <a:p xmlns:a="http://schemas.openxmlformats.org/drawingml/2006/main">
            <a:r>
              <a:t>Visual: built-in image generation, not a photograph of a completed Ascend Global Co. project, actual client, confirmed partner, specific inventory item or available venue. Asset: apparel.png.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Ascend Global Co. can research venues, coordinate meals and support event planning and onsite logistics. Food, venue, audiovisual and other services come from the appropriate providers. Project proposals confirm product selection, minimums, supplier availability, service hours, timing and costs. Rental items and other specialist services come from the appropriate providers.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Ascend Global Co. concept. Final products, quantities, styling and services depend on the client brief and confirmed proposal. Design direction, setup and removal can form part of the agreed scope.</a:t>
            </a:r>
          </a:p>
          <a:p xmlns:a="http://schemas.openxmlformats.org/drawingml/2006/main">
            <a:r>
              <a:t>Visual: built-in image generation, not a photograph of a completed Ascend Global Co. project, actual client, confirmed partner, specific inventory item or available venue. Asset: styling.png.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Ascend Global Co. concept. Final products, quantities, styling and services depend on the client brief and confirmed proposal. Ascend Global Co. sources and coordinates rental pieces through providers. No inventory ownership, confirmed supplier relationship or guaranteed availability is implied.</a:t>
            </a:r>
          </a:p>
          <a:p xmlns:a="http://schemas.openxmlformats.org/drawingml/2006/main">
            <a:r>
              <a:t>Visual: built-in image generation, not a photograph of a completed Ascend Global Co. project, actual client, confirmed partner, specific inventory item or available venue. Asset: rentals.png.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Ascend Global Co. concept. Final products, quantities, styling and services depend on the client brief and confirmed proposal. The image illustrates a possible assortment, not a fixed-price package. Local maker products are subject to sourcing and availability.</a:t>
            </a:r>
          </a:p>
          <a:p xmlns:a="http://schemas.openxmlformats.org/drawingml/2006/main">
            <a:r>
              <a:t>Visual: built-in image generation, not a photograph of a completed Ascend Global Co. project, actual client, confirmed partner, specific inventory item or available venue. Asset: appreciation.png.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Ascend Global Co. concept. Final products, quantities, styling and services depend on the client brief and confirmed proposal. This fictional schedule shows how venue, food and timing can fit together. It does not represent a booked or partner venue.</a:t>
            </a:r>
          </a:p>
          <a:p xmlns:a="http://schemas.openxmlformats.org/drawingml/2006/main">
            <a:r>
              <a:t>Visual: built-in image generation, not a photograph of a completed Ascend Global Co. project, actual client, confirmed partner, specific inventory item or available venue. Asset: meeting.jpg.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Ascend Global Co. concept. Final products, quantities, styling and services depend on the client brief and confirmed proposal. This concept combines planning, design, rental coordination and optional gifting.</a:t>
            </a:r>
          </a:p>
          <a:p xmlns:a="http://schemas.openxmlformats.org/drawingml/2006/main">
            <a:r>
              <a:t>Visual: built-in image generation, not a photograph of a completed Ascend Global Co. project, actual client, confirmed partner, specific inventory item or available venue. Asset: holiday.png.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Ascend Global Co. concept. Final products, quantities, styling and services depend on the client brief and confirmed proposal. Ascend Global Co. provides orientation and practical settling-in coordination for domestic and international arrivals to the Upstate.</a:t>
            </a:r>
          </a:p>
          <a:p xmlns:a="http://schemas.openxmlformats.org/drawingml/2006/main">
            <a:r>
              <a:t>Visual: built-in image generation, not a photograph of a completed Ascend Global Co. project, actual client, confirmed partner, specific inventory item or available venue. Asset: relocation-orientation-concept.png.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configurable service options, not fixed packages or promises of approval. Area orientation uses client priorities and factual information. School assignment should be confirmed with the district for a specific address. Source: South Carolina School Report Cards, https://screportcards.com/. Real estate professionals handle property showings and transaction-specific services. Source: https://llr.sc.gov/re/News/Showing-Agents-Bulletin.pdf.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Ascend Global Co. offers administrative navigation and introductions, not immigration strategy, real estate brokerage or lending services. No bank account, Social Security number, loan, visa or other approval is guaranteed. Sources: SSA, Social Security Numbers for Noncitizens, https://www.ssa.gov/pubs/EN-05-10107.pdf. USCIS, authorized immigration help, https://www.uscis.gov/sites/default/files/document/brochures/UPIL_Brochure_English.pdf. South Carolina Real Estate Commission, https://llr.sc.gov/re/News/Showing-Agents-Bulletin.pdf. CFPB SAFE Act guidance, https://www.consumerfinance.gov/rules-policy/regulations/1008/a/.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example only. This scenario demonstrates how the service lines can combine for an employer-sponsored move. Ascend Global Co. and the client confirm responsibilities and timing in the proposal.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Ascend Global Co. can scope individual projects or recurring employer support. Proposals specify scope, support hours, service fees, provider costs, timing and responsibilities. Product minimums, lead times, provider availability and applicable policies vary by project.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tailored proposal starts with the project goal, preferred dates, location, quantities or number of relocating households, and budget. Domestic relocation and international arrival support serve the Upstate South Carolina area.</a:t>
            </a:r>
          </a:p>
          <a:p xmlns:a="http://schemas.openxmlformats.org/drawingml/2006/main">
            <a:r>
              <a:t>Website: https://ascendglobalco.com/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07a7a11f0345a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9115458c2e44af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4242fa54089499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dc22aacadc44ff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d0acc6fa050475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c3f82e914b3486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3679993-EACF-4653-95E0-DBC2045D75F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EFC8DEC-F3EB-453C-BB8E-16222A8B33D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DE10D85-BECB-454F-AF62-ADC695C935C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D773F00-F3E3-43D8-BB08-FCCE7AE4038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910691B-3B5B-4A72-AC35-CBC9D9DB8F2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414A62E-E389-4872-9D88-0F089C7FD72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0311A9A-6E4A-4053-AC69-88CFD02AA9D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3891E43-6F95-46BD-B6E0-494946DA84F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48E5060-918E-4AD3-BB96-8FA8E0CB0DF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A26E76A-4064-4A78-AC8C-7A31DD6D44D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94c0574b3df4697" /><Relationship Type="http://schemas.openxmlformats.org/officeDocument/2006/relationships/slideLayout" Target="/ppt/slideLayouts/slideLayout1.xml" Id="R58d84f3cffd14fa2" /><Relationship Type="http://schemas.openxmlformats.org/officeDocument/2006/relationships/slideLayout" Target="/ppt/slideLayouts/slideLayout2.xml" Id="R830f8a3356ff4300" /><Relationship Type="http://schemas.openxmlformats.org/officeDocument/2006/relationships/slideLayout" Target="/ppt/slideLayouts/slideLayout3.xml" Id="Ra12d5ebe818042f2" /><Relationship Type="http://schemas.openxmlformats.org/officeDocument/2006/relationships/slideLayout" Target="/ppt/slideLayouts/slideLayout4.xml" Id="R3f4338790f76493a" /><Relationship Type="http://schemas.openxmlformats.org/officeDocument/2006/relationships/slideLayout" Target="/ppt/slideLayouts/slideLayout5.xml" Id="Rc4b261b46ee3468d" /><Relationship Type="http://schemas.openxmlformats.org/officeDocument/2006/relationships/slideLayout" Target="/ppt/slideLayouts/slideLayout6.xml" Id="R9c279f68095c425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d84f3cffd14fa2"/>
    <p:sldLayoutId xmlns:r="http://schemas.openxmlformats.org/officeDocument/2006/relationships" id="2147483650" r:id="R830f8a3356ff4300"/>
    <p:sldLayoutId xmlns:r="http://schemas.openxmlformats.org/officeDocument/2006/relationships" id="2147483651" r:id="Ra12d5ebe818042f2"/>
    <p:sldLayoutId xmlns:r="http://schemas.openxmlformats.org/officeDocument/2006/relationships" id="2147483652" r:id="R3f4338790f76493a"/>
    <p:sldLayoutId xmlns:r="http://schemas.openxmlformats.org/officeDocument/2006/relationships" id="2147483653" r:id="Rc4b261b46ee3468d"/>
    <p:sldLayoutId xmlns:r="http://schemas.openxmlformats.org/officeDocument/2006/relationships" id="2147483654" r:id="R9c279f68095c425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215893b75a544c9a" /><Relationship Type="http://schemas.openxmlformats.org/officeDocument/2006/relationships/notesSlide" Target="/ppt/notesSlides/notesSlide1.xml" Id="R98fbc2aa130d47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96b8707489db4a73" /><Relationship Type="http://schemas.openxmlformats.org/officeDocument/2006/relationships/notesSlide" Target="/ppt/notesSlides/notesSlide2.xml" Id="R62a728a88dbe4ab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e2d4850187d94f90" /><Relationship Type="http://schemas.openxmlformats.org/officeDocument/2006/relationships/image" Target="/ppt/media/image.jpeg" Id="R770d7fed2f874ccd" /><Relationship Type="http://schemas.openxmlformats.org/officeDocument/2006/relationships/notesSlide" Target="/ppt/notesSlides/notesSlide3.xml" Id="R42bef33c2f7a4b5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7b494b31bcc4ae2" /><Relationship Type="http://schemas.openxmlformats.org/officeDocument/2006/relationships/image" Target="/ppt/media/image2.jpeg" Id="R9afb7d2f2cf7415e" /><Relationship Type="http://schemas.openxmlformats.org/officeDocument/2006/relationships/notesSlide" Target="/ppt/notesSlides/notesSlide4.xml" Id="Ra54950af196943e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6c499aa01a14d55" /><Relationship Type="http://schemas.openxmlformats.org/officeDocument/2006/relationships/notesSlide" Target="/ppt/notesSlides/notesSlide5.xml" Id="Rece07a73d1044a5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1e466fc45344128" /><Relationship Type="http://schemas.openxmlformats.org/officeDocument/2006/relationships/image" Target="/ppt/media/image3.jpeg" Id="Reac5b6683a874f2e" /><Relationship Type="http://schemas.openxmlformats.org/officeDocument/2006/relationships/notesSlide" Target="/ppt/notesSlides/notesSlide6.xml" Id="R18cbe574df0a4b19"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2a9fafa695cd4e78" /><Relationship Type="http://schemas.openxmlformats.org/officeDocument/2006/relationships/image" Target="/ppt/media/image4.jpeg" Id="R1575d220a69e4894" /><Relationship Type="http://schemas.openxmlformats.org/officeDocument/2006/relationships/notesSlide" Target="/ppt/notesSlides/notesSlide7.xml" Id="R719b96c1e1bf40b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f660027a83c449b" /><Relationship Type="http://schemas.openxmlformats.org/officeDocument/2006/relationships/image" Target="/ppt/media/image5.jpeg" Id="R28fd4a9c109f44ef" /><Relationship Type="http://schemas.openxmlformats.org/officeDocument/2006/relationships/notesSlide" Target="/ppt/notesSlides/notesSlide8.xml" Id="R45caebed7bfc4bb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672f7706d604820" /><Relationship Type="http://schemas.openxmlformats.org/officeDocument/2006/relationships/image" Target="/ppt/media/image6.jpeg" Id="Rf8ca02b55b78401b" /><Relationship Type="http://schemas.openxmlformats.org/officeDocument/2006/relationships/notesSlide" Target="/ppt/notesSlides/notesSlide9.xml" Id="Rc5181f7d16b7422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af51bf089c14535" /><Relationship Type="http://schemas.openxmlformats.org/officeDocument/2006/relationships/image" Target="/ppt/media/image7.jpeg" Id="R2727a9818aa74e37" /><Relationship Type="http://schemas.openxmlformats.org/officeDocument/2006/relationships/notesSlide" Target="/ppt/notesSlides/notesSlide10.xml" Id="R2458ece65f3846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e6fe588b580446f" /><Relationship Type="http://schemas.openxmlformats.org/officeDocument/2006/relationships/image" Target="/ppt/media/image8.jpeg" Id="R13c92736f6db478f" /><Relationship Type="http://schemas.openxmlformats.org/officeDocument/2006/relationships/notesSlide" Target="/ppt/notesSlides/notesSlide11.xml" Id="Rf52c314f085a424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839561285684f07" /><Relationship Type="http://schemas.openxmlformats.org/officeDocument/2006/relationships/notesSlide" Target="/ppt/notesSlides/notesSlide12.xml" Id="Rdc976b031d2046a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bf46be8bc71e4850" /><Relationship Type="http://schemas.openxmlformats.org/officeDocument/2006/relationships/notesSlide" Target="/ppt/notesSlides/notesSlide13.xml" Id="R6620074ba9d648b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d168b1822f945a0" /><Relationship Type="http://schemas.openxmlformats.org/officeDocument/2006/relationships/notesSlide" Target="/ppt/notesSlides/notesSlide14.xml" Id="Rb4ce9cedceb747e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048dd1106f4b46f5" /><Relationship Type="http://schemas.openxmlformats.org/officeDocument/2006/relationships/notesSlide" Target="/ppt/notesSlides/notesSlide15.xml" Id="Rf31633d846da471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cd7e8ab76aec462c" /><Relationship Type="http://schemas.openxmlformats.org/officeDocument/2006/relationships/notesSlide" Target="/ppt/notesSlides/notesSlide16.xml" Id="R86e49d588e334667" /></Relationships>
</file>

<file path=ppt/slides/slide1.xml><?xml version="1.0" encoding="utf-8"?>
<p:sld xmlns:p="http://schemas.openxmlformats.org/presentationml/2006/main">
  <p:cSld>
    <p:bg>
      <p:bgPr>
        <a:solidFill xmlns:a="http://schemas.openxmlformats.org/drawingml/2006/main">
          <a:srgbClr val="243F35"/>
        </a:solidFill>
      </p:bgPr>
    </p:bg>
    <p:spTree>
      <p:nvGrpSpPr>
        <p:cNvPr id="1" name=""/>
        <p:cNvGrpSpPr/>
        <p:nvPr/>
      </p:nvGrpSpPr>
      <p:grpSpPr>
        <a:xfrm xmlns:a="http://schemas.openxmlformats.org/drawingml/2006/main"/>
      </p:grpSpPr>
      <p:sp>
        <p:nvSpPr>
          <p:cNvPr id="5" name="Ascend Global Co.">
            <a:extLst xmlns:a="http://schemas.openxmlformats.org/drawingml/2006/main">
              <a:ext uri="{FF2B5EF4-FFF2-40B4-BE49-F238E27FC236}">
                <a16:creationId xmlns:a16="http://schemas.microsoft.com/office/drawing/2014/main" id="{4B49E76C-4908-4E02-AB81-B91886E11EA8}"/>
              </a:ext>
            </a:extLst>
          </p:cNvPr>
          <p:cNvSpPr>
            <a:spLocks xmlns:a="http://schemas.openxmlformats.org/drawingml/2006/main" noGrp="1"/>
          </p:cNvSpPr>
          <p:nvPr/>
        </p:nvSpPr>
        <p:spPr>
          <a:xfrm xmlns:a="http://schemas.openxmlformats.org/drawingml/2006/main">
            <a:off x="723900" y="1028700"/>
            <a:ext cx="10763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7800">
                <a:solidFill>
                  <a:srgbClr val="F5F1E8"/>
                </a:solidFill>
                <a:latin typeface="Georgia"/>
                <a:ea typeface="Georgia"/>
                <a:cs typeface="Georgia"/>
              </a:defRPr>
            </a:defPPr>
            <a:lvl1pPr algn="l">
              <a:buNone/>
              <a:defRPr sz="7800">
                <a:solidFill>
                  <a:srgbClr val="F5F1E8"/>
                </a:solidFill>
                <a:latin typeface="Georgia"/>
                <a:ea typeface="Georgia"/>
                <a:cs typeface="Georgia"/>
              </a:defRPr>
            </a:lvl1pPr>
            <a:lvl2pPr algn="l">
              <a:buNone/>
              <a:defRPr sz="7800">
                <a:solidFill>
                  <a:srgbClr val="F5F1E8"/>
                </a:solidFill>
                <a:latin typeface="Georgia"/>
                <a:ea typeface="Georgia"/>
                <a:cs typeface="Georgia"/>
              </a:defRPr>
            </a:lvl2pPr>
            <a:lvl3pPr algn="l">
              <a:buNone/>
              <a:defRPr sz="7800">
                <a:solidFill>
                  <a:srgbClr val="F5F1E8"/>
                </a:solidFill>
                <a:latin typeface="Georgia"/>
                <a:ea typeface="Georgia"/>
                <a:cs typeface="Georgia"/>
              </a:defRPr>
            </a:lvl3pPr>
            <a:lvl4pPr algn="l">
              <a:buNone/>
              <a:defRPr sz="7800">
                <a:solidFill>
                  <a:srgbClr val="F5F1E8"/>
                </a:solidFill>
                <a:latin typeface="Georgia"/>
                <a:ea typeface="Georgia"/>
                <a:cs typeface="Georgia"/>
              </a:defRPr>
            </a:lvl4pPr>
            <a:lvl5pPr algn="l">
              <a:buNone/>
              <a:defRPr sz="7800">
                <a:solidFill>
                  <a:srgbClr val="F5F1E8"/>
                </a:solidFill>
                <a:latin typeface="Georgia"/>
                <a:ea typeface="Georgia"/>
                <a:cs typeface="Georgia"/>
              </a:defRPr>
            </a:lvl5pPr>
            <a:lvl6pPr algn="l">
              <a:buNone/>
              <a:defRPr sz="7800">
                <a:solidFill>
                  <a:srgbClr val="F5F1E8"/>
                </a:solidFill>
                <a:latin typeface="Georgia"/>
                <a:ea typeface="Georgia"/>
                <a:cs typeface="Georgia"/>
              </a:defRPr>
            </a:lvl6pPr>
            <a:lvl7pPr algn="l">
              <a:buNone/>
              <a:defRPr sz="7800">
                <a:solidFill>
                  <a:srgbClr val="F5F1E8"/>
                </a:solidFill>
                <a:latin typeface="Georgia"/>
                <a:ea typeface="Georgia"/>
                <a:cs typeface="Georgia"/>
              </a:defRPr>
            </a:lvl7pPr>
            <a:lvl8pPr algn="l">
              <a:buNone/>
              <a:defRPr sz="7800">
                <a:solidFill>
                  <a:srgbClr val="F5F1E8"/>
                </a:solidFill>
                <a:latin typeface="Georgia"/>
                <a:ea typeface="Georgia"/>
                <a:cs typeface="Georgia"/>
              </a:defRPr>
            </a:lvl8pPr>
            <a:lvl9pPr algn="l">
              <a:buNone/>
              <a:defRPr sz="7800">
                <a:solidFill>
                  <a:srgbClr val="F5F1E8"/>
                </a:solidFill>
                <a:latin typeface="Georgia"/>
                <a:ea typeface="Georgia"/>
                <a:cs typeface="Georgia"/>
              </a:defRPr>
            </a:lvl9pPr>
          </a:lstStyle>
          <a:p xmlns:a="http://schemas.openxmlformats.org/drawingml/2006/main">
            <a:pPr algn="l">
              <a:buNone/>
              <a:defRPr sz="7800">
                <a:solidFill>
                  <a:srgbClr val="F5F1E8"/>
                </a:solidFill>
                <a:latin typeface="Georgia"/>
                <a:ea typeface="Georgia"/>
                <a:cs typeface="Georgia"/>
              </a:defRPr>
            </a:pPr>
            <a:r>
              <a:rPr sz="7800">
                <a:solidFill>
                  <a:srgbClr val="F5F1E8"/>
                </a:solidFill>
                <a:latin typeface="Georgia"/>
                <a:ea typeface="Georgia"/>
                <a:cs typeface="Georgia"/>
              </a:rPr>
              <a:t>Ascend Global Co.</a:t>
            </a:r>
          </a:p>
        </p:txBody>
      </p:sp>
      <p:sp>
        <p:nvSpPr>
          <p:cNvPr id="2" name="CORPORATE HOSPITALITY, EVENTS &amp; RELOCATION">
            <a:extLst xmlns:a="http://schemas.openxmlformats.org/drawingml/2006/main">
              <a:ext uri="{FF2B5EF4-FFF2-40B4-BE49-F238E27FC236}">
                <a16:creationId xmlns:a16="http://schemas.microsoft.com/office/drawing/2014/main" id="{0D46609B-260C-4BDC-9847-A5B1394EAD7A}"/>
              </a:ext>
            </a:extLst>
          </p:cNvPr>
          <p:cNvSpPr>
            <a:spLocks xmlns:a="http://schemas.openxmlformats.org/drawingml/2006/main" noGrp="1"/>
          </p:cNvSpPr>
          <p:nvPr/>
        </p:nvSpPr>
        <p:spPr>
          <a:xfrm xmlns:a="http://schemas.openxmlformats.org/drawingml/2006/main">
            <a:off x="781050" y="2543175"/>
            <a:ext cx="10572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ED8CA"/>
                </a:solidFill>
                <a:latin typeface="Arial"/>
                <a:ea typeface="Arial"/>
                <a:cs typeface="Arial"/>
              </a:defRPr>
            </a:defPPr>
            <a:lvl1pPr algn="l">
              <a:buNone/>
              <a:defRPr sz="1800">
                <a:solidFill>
                  <a:srgbClr val="DED8CA"/>
                </a:solidFill>
                <a:latin typeface="Arial"/>
                <a:ea typeface="Arial"/>
                <a:cs typeface="Arial"/>
              </a:defRPr>
            </a:lvl1pPr>
            <a:lvl2pPr algn="l">
              <a:buNone/>
              <a:defRPr sz="1800">
                <a:solidFill>
                  <a:srgbClr val="DED8CA"/>
                </a:solidFill>
                <a:latin typeface="Arial"/>
                <a:ea typeface="Arial"/>
                <a:cs typeface="Arial"/>
              </a:defRPr>
            </a:lvl2pPr>
            <a:lvl3pPr algn="l">
              <a:buNone/>
              <a:defRPr sz="1800">
                <a:solidFill>
                  <a:srgbClr val="DED8CA"/>
                </a:solidFill>
                <a:latin typeface="Arial"/>
                <a:ea typeface="Arial"/>
                <a:cs typeface="Arial"/>
              </a:defRPr>
            </a:lvl3pPr>
            <a:lvl4pPr algn="l">
              <a:buNone/>
              <a:defRPr sz="1800">
                <a:solidFill>
                  <a:srgbClr val="DED8CA"/>
                </a:solidFill>
                <a:latin typeface="Arial"/>
                <a:ea typeface="Arial"/>
                <a:cs typeface="Arial"/>
              </a:defRPr>
            </a:lvl4pPr>
            <a:lvl5pPr algn="l">
              <a:buNone/>
              <a:defRPr sz="1800">
                <a:solidFill>
                  <a:srgbClr val="DED8CA"/>
                </a:solidFill>
                <a:latin typeface="Arial"/>
                <a:ea typeface="Arial"/>
                <a:cs typeface="Arial"/>
              </a:defRPr>
            </a:lvl5pPr>
            <a:lvl6pPr algn="l">
              <a:buNone/>
              <a:defRPr sz="1800">
                <a:solidFill>
                  <a:srgbClr val="DED8CA"/>
                </a:solidFill>
                <a:latin typeface="Arial"/>
                <a:ea typeface="Arial"/>
                <a:cs typeface="Arial"/>
              </a:defRPr>
            </a:lvl6pPr>
            <a:lvl7pPr algn="l">
              <a:buNone/>
              <a:defRPr sz="1800">
                <a:solidFill>
                  <a:srgbClr val="DED8CA"/>
                </a:solidFill>
                <a:latin typeface="Arial"/>
                <a:ea typeface="Arial"/>
                <a:cs typeface="Arial"/>
              </a:defRPr>
            </a:lvl7pPr>
            <a:lvl8pPr algn="l">
              <a:buNone/>
              <a:defRPr sz="1800">
                <a:solidFill>
                  <a:srgbClr val="DED8CA"/>
                </a:solidFill>
                <a:latin typeface="Arial"/>
                <a:ea typeface="Arial"/>
                <a:cs typeface="Arial"/>
              </a:defRPr>
            </a:lvl8pPr>
            <a:lvl9pPr algn="l">
              <a:buNone/>
              <a:defRPr sz="1800">
                <a:solidFill>
                  <a:srgbClr val="DED8CA"/>
                </a:solidFill>
                <a:latin typeface="Arial"/>
                <a:ea typeface="Arial"/>
                <a:cs typeface="Arial"/>
              </a:defRPr>
            </a:lvl9pPr>
          </a:lstStyle>
          <a:p xmlns:a="http://schemas.openxmlformats.org/drawingml/2006/main">
            <a:pPr algn="l">
              <a:buNone/>
              <a:defRPr sz="1800">
                <a:solidFill>
                  <a:srgbClr val="DED8CA"/>
                </a:solidFill>
                <a:latin typeface="Arial"/>
                <a:ea typeface="Arial"/>
                <a:cs typeface="Arial"/>
              </a:defRPr>
            </a:pPr>
            <a:r>
              <a:rPr sz="1800">
                <a:solidFill>
                  <a:srgbClr val="DED8CA"/>
                </a:solidFill>
                <a:latin typeface="Arial"/>
                <a:ea typeface="Arial"/>
                <a:cs typeface="Arial"/>
              </a:rPr>
              <a:t>CORPORATE HOSPITALITY, EVENTS &amp; RELOCATION</a:t>
            </a:r>
          </a:p>
        </p:txBody>
      </p:sp>
      <p:sp>
        <p:nvSpPr>
          <p:cNvPr id="3" name="A thoughtful welcome&#10;to work and life in the ">
            <a:extLst xmlns:a="http://schemas.openxmlformats.org/drawingml/2006/main">
              <a:ext uri="{FF2B5EF4-FFF2-40B4-BE49-F238E27FC236}">
                <a16:creationId xmlns:a16="http://schemas.microsoft.com/office/drawing/2014/main" id="{5024D246-3049-4859-8182-8C804963A06C}"/>
              </a:ext>
            </a:extLst>
          </p:cNvPr>
          <p:cNvSpPr>
            <a:spLocks xmlns:a="http://schemas.openxmlformats.org/drawingml/2006/main" noGrp="1"/>
          </p:cNvSpPr>
          <p:nvPr/>
        </p:nvSpPr>
        <p:spPr>
          <a:xfrm xmlns:a="http://schemas.openxmlformats.org/drawingml/2006/main">
            <a:off x="781050" y="3505200"/>
            <a:ext cx="1057275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F5F1E8"/>
                </a:solidFill>
                <a:latin typeface="Georgia"/>
                <a:ea typeface="Georgia"/>
                <a:cs typeface="Georgia"/>
              </a:defRPr>
            </a:defPPr>
            <a:lvl1pPr algn="l">
              <a:buNone/>
              <a:defRPr sz="3525">
                <a:solidFill>
                  <a:srgbClr val="F5F1E8"/>
                </a:solidFill>
                <a:latin typeface="Georgia"/>
                <a:ea typeface="Georgia"/>
                <a:cs typeface="Georgia"/>
              </a:defRPr>
            </a:lvl1pPr>
            <a:lvl2pPr algn="l">
              <a:buNone/>
              <a:defRPr sz="3525">
                <a:solidFill>
                  <a:srgbClr val="F5F1E8"/>
                </a:solidFill>
                <a:latin typeface="Georgia"/>
                <a:ea typeface="Georgia"/>
                <a:cs typeface="Georgia"/>
              </a:defRPr>
            </a:lvl2pPr>
            <a:lvl3pPr algn="l">
              <a:buNone/>
              <a:defRPr sz="3525">
                <a:solidFill>
                  <a:srgbClr val="F5F1E8"/>
                </a:solidFill>
                <a:latin typeface="Georgia"/>
                <a:ea typeface="Georgia"/>
                <a:cs typeface="Georgia"/>
              </a:defRPr>
            </a:lvl3pPr>
            <a:lvl4pPr algn="l">
              <a:buNone/>
              <a:defRPr sz="3525">
                <a:solidFill>
                  <a:srgbClr val="F5F1E8"/>
                </a:solidFill>
                <a:latin typeface="Georgia"/>
                <a:ea typeface="Georgia"/>
                <a:cs typeface="Georgia"/>
              </a:defRPr>
            </a:lvl4pPr>
            <a:lvl5pPr algn="l">
              <a:buNone/>
              <a:defRPr sz="3525">
                <a:solidFill>
                  <a:srgbClr val="F5F1E8"/>
                </a:solidFill>
                <a:latin typeface="Georgia"/>
                <a:ea typeface="Georgia"/>
                <a:cs typeface="Georgia"/>
              </a:defRPr>
            </a:lvl5pPr>
            <a:lvl6pPr algn="l">
              <a:buNone/>
              <a:defRPr sz="3525">
                <a:solidFill>
                  <a:srgbClr val="F5F1E8"/>
                </a:solidFill>
                <a:latin typeface="Georgia"/>
                <a:ea typeface="Georgia"/>
                <a:cs typeface="Georgia"/>
              </a:defRPr>
            </a:lvl6pPr>
            <a:lvl7pPr algn="l">
              <a:buNone/>
              <a:defRPr sz="3525">
                <a:solidFill>
                  <a:srgbClr val="F5F1E8"/>
                </a:solidFill>
                <a:latin typeface="Georgia"/>
                <a:ea typeface="Georgia"/>
                <a:cs typeface="Georgia"/>
              </a:defRPr>
            </a:lvl7pPr>
            <a:lvl8pPr algn="l">
              <a:buNone/>
              <a:defRPr sz="3525">
                <a:solidFill>
                  <a:srgbClr val="F5F1E8"/>
                </a:solidFill>
                <a:latin typeface="Georgia"/>
                <a:ea typeface="Georgia"/>
                <a:cs typeface="Georgia"/>
              </a:defRPr>
            </a:lvl8pPr>
            <a:lvl9pPr algn="l">
              <a:buNone/>
              <a:defRPr sz="3525">
                <a:solidFill>
                  <a:srgbClr val="F5F1E8"/>
                </a:solidFill>
                <a:latin typeface="Georgia"/>
                <a:ea typeface="Georgia"/>
                <a:cs typeface="Georgia"/>
              </a:defRPr>
            </a:lvl9pPr>
          </a:lstStyle>
          <a:p xmlns:a="http://schemas.openxmlformats.org/drawingml/2006/main">
            <a:pPr algn="l">
              <a:buNone/>
              <a:defRPr sz="3525">
                <a:solidFill>
                  <a:srgbClr val="F5F1E8"/>
                </a:solidFill>
                <a:latin typeface="Georgia"/>
                <a:ea typeface="Georgia"/>
                <a:cs typeface="Georgia"/>
              </a:defRPr>
            </a:pPr>
            <a:r>
              <a:rPr sz="3525">
                <a:solidFill>
                  <a:srgbClr val="F5F1E8"/>
                </a:solidFill>
                <a:latin typeface="Georgia"/>
                <a:ea typeface="Georgia"/>
                <a:cs typeface="Georgia"/>
              </a:rPr>
              <a:t>A thoughtful welcome</a:t>
            </a:r>
          </a:p>
          <a:p xmlns:a="http://schemas.openxmlformats.org/drawingml/2006/main">
            <a:pPr algn="l">
              <a:buNone/>
              <a:defRPr sz="3525">
                <a:solidFill>
                  <a:srgbClr val="F5F1E8"/>
                </a:solidFill>
                <a:latin typeface="Georgia"/>
                <a:ea typeface="Georgia"/>
                <a:cs typeface="Georgia"/>
              </a:defRPr>
            </a:pPr>
            <a:r>
              <a:rPr sz="3525">
                <a:solidFill>
                  <a:srgbClr val="F5F1E8"/>
                </a:solidFill>
                <a:latin typeface="Georgia"/>
                <a:ea typeface="Georgia"/>
                <a:cs typeface="Georgia"/>
              </a:rPr>
              <a:t>to work and life in the Upstate</a:t>
            </a:r>
          </a:p>
        </p:txBody>
      </p:sp>
      <p:sp>
        <p:nvSpPr>
          <p:cNvPr id="4" name="Gifts, gatherings and settling-in support">
            <a:extLst xmlns:a="http://schemas.openxmlformats.org/drawingml/2006/main">
              <a:ext uri="{FF2B5EF4-FFF2-40B4-BE49-F238E27FC236}">
                <a16:creationId xmlns:a16="http://schemas.microsoft.com/office/drawing/2014/main" id="{51C6328E-2CEA-4563-80AD-5D4EBA2DDDA7}"/>
              </a:ext>
            </a:extLst>
          </p:cNvPr>
          <p:cNvSpPr>
            <a:spLocks xmlns:a="http://schemas.openxmlformats.org/drawingml/2006/main" noGrp="1"/>
          </p:cNvSpPr>
          <p:nvPr/>
        </p:nvSpPr>
        <p:spPr>
          <a:xfrm xmlns:a="http://schemas.openxmlformats.org/drawingml/2006/main">
            <a:off x="781050" y="5505450"/>
            <a:ext cx="10572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DED8CA"/>
                </a:solidFill>
                <a:latin typeface="Arial"/>
                <a:ea typeface="Arial"/>
                <a:cs typeface="Arial"/>
              </a:defRPr>
            </a:defPPr>
            <a:lvl1pPr algn="l">
              <a:buNone/>
              <a:defRPr sz="1875">
                <a:solidFill>
                  <a:srgbClr val="DED8CA"/>
                </a:solidFill>
                <a:latin typeface="Arial"/>
                <a:ea typeface="Arial"/>
                <a:cs typeface="Arial"/>
              </a:defRPr>
            </a:lvl1pPr>
            <a:lvl2pPr algn="l">
              <a:buNone/>
              <a:defRPr sz="1875">
                <a:solidFill>
                  <a:srgbClr val="DED8CA"/>
                </a:solidFill>
                <a:latin typeface="Arial"/>
                <a:ea typeface="Arial"/>
                <a:cs typeface="Arial"/>
              </a:defRPr>
            </a:lvl2pPr>
            <a:lvl3pPr algn="l">
              <a:buNone/>
              <a:defRPr sz="1875">
                <a:solidFill>
                  <a:srgbClr val="DED8CA"/>
                </a:solidFill>
                <a:latin typeface="Arial"/>
                <a:ea typeface="Arial"/>
                <a:cs typeface="Arial"/>
              </a:defRPr>
            </a:lvl3pPr>
            <a:lvl4pPr algn="l">
              <a:buNone/>
              <a:defRPr sz="1875">
                <a:solidFill>
                  <a:srgbClr val="DED8CA"/>
                </a:solidFill>
                <a:latin typeface="Arial"/>
                <a:ea typeface="Arial"/>
                <a:cs typeface="Arial"/>
              </a:defRPr>
            </a:lvl4pPr>
            <a:lvl5pPr algn="l">
              <a:buNone/>
              <a:defRPr sz="1875">
                <a:solidFill>
                  <a:srgbClr val="DED8CA"/>
                </a:solidFill>
                <a:latin typeface="Arial"/>
                <a:ea typeface="Arial"/>
                <a:cs typeface="Arial"/>
              </a:defRPr>
            </a:lvl5pPr>
            <a:lvl6pPr algn="l">
              <a:buNone/>
              <a:defRPr sz="1875">
                <a:solidFill>
                  <a:srgbClr val="DED8CA"/>
                </a:solidFill>
                <a:latin typeface="Arial"/>
                <a:ea typeface="Arial"/>
                <a:cs typeface="Arial"/>
              </a:defRPr>
            </a:lvl6pPr>
            <a:lvl7pPr algn="l">
              <a:buNone/>
              <a:defRPr sz="1875">
                <a:solidFill>
                  <a:srgbClr val="DED8CA"/>
                </a:solidFill>
                <a:latin typeface="Arial"/>
                <a:ea typeface="Arial"/>
                <a:cs typeface="Arial"/>
              </a:defRPr>
            </a:lvl7pPr>
            <a:lvl8pPr algn="l">
              <a:buNone/>
              <a:defRPr sz="1875">
                <a:solidFill>
                  <a:srgbClr val="DED8CA"/>
                </a:solidFill>
                <a:latin typeface="Arial"/>
                <a:ea typeface="Arial"/>
                <a:cs typeface="Arial"/>
              </a:defRPr>
            </a:lvl8pPr>
            <a:lvl9pPr algn="l">
              <a:buNone/>
              <a:defRPr sz="1875">
                <a:solidFill>
                  <a:srgbClr val="DED8CA"/>
                </a:solidFill>
                <a:latin typeface="Arial"/>
                <a:ea typeface="Arial"/>
                <a:cs typeface="Arial"/>
              </a:defRPr>
            </a:lvl9pPr>
          </a:lstStyle>
          <a:p xmlns:a="http://schemas.openxmlformats.org/drawingml/2006/main">
            <a:pPr algn="l">
              <a:buNone/>
              <a:defRPr sz="1875">
                <a:solidFill>
                  <a:srgbClr val="DED8CA"/>
                </a:solidFill>
                <a:latin typeface="Arial"/>
                <a:ea typeface="Arial"/>
                <a:cs typeface="Arial"/>
              </a:defRPr>
            </a:pPr>
            <a:r>
              <a:rPr sz="1875">
                <a:solidFill>
                  <a:srgbClr val="DED8CA"/>
                </a:solidFill>
                <a:latin typeface="Arial"/>
                <a:ea typeface="Arial"/>
                <a:cs typeface="Arial"/>
              </a:rPr>
              <a:t>Gifts, gatherings and settling-in support</a:t>
            </a:r>
          </a:p>
        </p:txBody>
      </p:sp>
      <p:sp>
        <p:nvSpPr>
          <p:cNvPr id="6" name="ascendglobalco.com">
            <a:extLst xmlns:a="http://schemas.openxmlformats.org/drawingml/2006/main">
              <a:ext uri="{FF2B5EF4-FFF2-40B4-BE49-F238E27FC236}">
                <a16:creationId xmlns:a16="http://schemas.microsoft.com/office/drawing/2014/main" id="{C552D7C6-769F-4990-96CD-8087161E6847}"/>
              </a:ext>
            </a:extLst>
          </p:cNvPr>
          <p:cNvSpPr>
            <a:spLocks xmlns:a="http://schemas.openxmlformats.org/drawingml/2006/main" noGrp="1"/>
          </p:cNvSpPr>
          <p:nvPr/>
        </p:nvSpPr>
        <p:spPr>
          <a:xfrm xmlns:a="http://schemas.openxmlformats.org/drawingml/2006/main">
            <a:off x="781050" y="6048375"/>
            <a:ext cx="10572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DED8CA"/>
                </a:solidFill>
                <a:latin typeface="Arial"/>
                <a:ea typeface="Arial"/>
                <a:cs typeface="Arial"/>
              </a:defRPr>
            </a:defPPr>
            <a:lvl1pPr algn="l">
              <a:defRPr sz="1725">
                <a:solidFill>
                  <a:srgbClr val="DED8CA"/>
                </a:solidFill>
                <a:latin typeface="Arial"/>
                <a:ea typeface="Arial"/>
                <a:cs typeface="Arial"/>
              </a:defRPr>
            </a:lvl1pPr>
            <a:lvl2pPr algn="l">
              <a:defRPr sz="1725">
                <a:solidFill>
                  <a:srgbClr val="DED8CA"/>
                </a:solidFill>
                <a:latin typeface="Arial"/>
                <a:ea typeface="Arial"/>
                <a:cs typeface="Arial"/>
              </a:defRPr>
            </a:lvl2pPr>
            <a:lvl3pPr algn="l">
              <a:defRPr sz="1725">
                <a:solidFill>
                  <a:srgbClr val="DED8CA"/>
                </a:solidFill>
                <a:latin typeface="Arial"/>
                <a:ea typeface="Arial"/>
                <a:cs typeface="Arial"/>
              </a:defRPr>
            </a:lvl3pPr>
            <a:lvl4pPr algn="l">
              <a:defRPr sz="1725">
                <a:solidFill>
                  <a:srgbClr val="DED8CA"/>
                </a:solidFill>
                <a:latin typeface="Arial"/>
                <a:ea typeface="Arial"/>
                <a:cs typeface="Arial"/>
              </a:defRPr>
            </a:lvl4pPr>
            <a:lvl5pPr algn="l">
              <a:defRPr sz="1725">
                <a:solidFill>
                  <a:srgbClr val="DED8CA"/>
                </a:solidFill>
                <a:latin typeface="Arial"/>
                <a:ea typeface="Arial"/>
                <a:cs typeface="Arial"/>
              </a:defRPr>
            </a:lvl5pPr>
            <a:lvl6pPr algn="l">
              <a:defRPr sz="1725">
                <a:solidFill>
                  <a:srgbClr val="DED8CA"/>
                </a:solidFill>
                <a:latin typeface="Arial"/>
                <a:ea typeface="Arial"/>
                <a:cs typeface="Arial"/>
              </a:defRPr>
            </a:lvl6pPr>
            <a:lvl7pPr algn="l">
              <a:defRPr sz="1725">
                <a:solidFill>
                  <a:srgbClr val="DED8CA"/>
                </a:solidFill>
                <a:latin typeface="Arial"/>
                <a:ea typeface="Arial"/>
                <a:cs typeface="Arial"/>
              </a:defRPr>
            </a:lvl7pPr>
            <a:lvl8pPr algn="l">
              <a:defRPr sz="1725">
                <a:solidFill>
                  <a:srgbClr val="DED8CA"/>
                </a:solidFill>
                <a:latin typeface="Arial"/>
                <a:ea typeface="Arial"/>
                <a:cs typeface="Arial"/>
              </a:defRPr>
            </a:lvl8pPr>
            <a:lvl9pPr algn="l">
              <a:defRPr sz="1725">
                <a:solidFill>
                  <a:srgbClr val="DED8CA"/>
                </a:solidFill>
                <a:latin typeface="Arial"/>
                <a:ea typeface="Arial"/>
                <a:cs typeface="Arial"/>
              </a:defRPr>
            </a:lvl9pPr>
          </a:lstStyle>
          <a:p xmlns:a="http://schemas.openxmlformats.org/drawingml/2006/main">
            <a:pPr algn="l">
              <a:defRPr sz="1725">
                <a:solidFill>
                  <a:srgbClr val="DED8CA"/>
                </a:solidFill>
                <a:latin typeface="Arial"/>
                <a:ea typeface="Arial"/>
                <a:cs typeface="Arial"/>
              </a:defRPr>
            </a:pPr>
            <a:r>
              <a:rPr sz="1725">
                <a:solidFill>
                  <a:srgbClr val="DED8CA"/>
                </a:solidFill>
                <a:latin typeface="Arial"/>
                <a:ea typeface="Arial"/>
                <a:cs typeface="Arial"/>
              </a:rPr>
              <a:t>ascendglobalco.com</a:t>
            </a:r>
          </a:p>
        </p:txBody>
      </p:sp>
    </p:spTree>
    <p:extLst>
      <p:ext uri="{BB962C8B-B14F-4D97-AF65-F5344CB8AC3E}">
        <p14:creationId xmlns:p14="http://schemas.microsoft.com/office/powerpoint/2010/main" val="1932429559"/>
      </p:ext>
    </p:extLst>
  </p:cSld>
</p:sld>
</file>

<file path=ppt/slides/slide2.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5" name="Ascend Global Co.">
            <a:extLst xmlns:a="http://schemas.openxmlformats.org/drawingml/2006/main">
              <a:ext uri="{FF2B5EF4-FFF2-40B4-BE49-F238E27FC236}">
                <a16:creationId xmlns:a16="http://schemas.microsoft.com/office/drawing/2014/main" id="{8162CA11-7D05-4484-BB85-E2C8266A0835}"/>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02">
            <a:extLst xmlns:a="http://schemas.openxmlformats.org/drawingml/2006/main">
              <a:ext uri="{FF2B5EF4-FFF2-40B4-BE49-F238E27FC236}">
                <a16:creationId xmlns:a16="http://schemas.microsoft.com/office/drawing/2014/main" id="{79604B0A-29AC-46B6-8739-43936AD1CE9C}"/>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02</a:t>
            </a:r>
          </a:p>
        </p:txBody>
      </p:sp>
      <p:sp>
        <p:nvSpPr>
          <p:cNvPr id="3" name="Support for your people and occasions">
            <a:extLst xmlns:a="http://schemas.openxmlformats.org/drawingml/2006/main">
              <a:ext uri="{FF2B5EF4-FFF2-40B4-BE49-F238E27FC236}">
                <a16:creationId xmlns:a16="http://schemas.microsoft.com/office/drawing/2014/main" id="{6B6FC7EE-8546-4B1E-B28D-33E01753A2C2}"/>
              </a:ext>
            </a:extLst>
          </p:cNvPr>
          <p:cNvSpPr>
            <a:spLocks xmlns:a="http://schemas.openxmlformats.org/drawingml/2006/main" noGrp="1"/>
          </p:cNvSpPr>
          <p:nvPr/>
        </p:nvSpPr>
        <p:spPr>
          <a:xfrm xmlns:a="http://schemas.openxmlformats.org/drawingml/2006/main">
            <a:off x="571500" y="990600"/>
            <a:ext cx="10763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243F35"/>
                </a:solidFill>
                <a:latin typeface="Georgia"/>
                <a:ea typeface="Georgia"/>
                <a:cs typeface="Georgia"/>
              </a:defRPr>
            </a:defPPr>
            <a:lvl1pPr algn="l">
              <a:buNone/>
              <a:defRPr sz="3675">
                <a:solidFill>
                  <a:srgbClr val="243F35"/>
                </a:solidFill>
                <a:latin typeface="Georgia"/>
                <a:ea typeface="Georgia"/>
                <a:cs typeface="Georgia"/>
              </a:defRPr>
            </a:lvl1pPr>
            <a:lvl2pPr algn="l">
              <a:buNone/>
              <a:defRPr sz="3675">
                <a:solidFill>
                  <a:srgbClr val="243F35"/>
                </a:solidFill>
                <a:latin typeface="Georgia"/>
                <a:ea typeface="Georgia"/>
                <a:cs typeface="Georgia"/>
              </a:defRPr>
            </a:lvl2pPr>
            <a:lvl3pPr algn="l">
              <a:buNone/>
              <a:defRPr sz="3675">
                <a:solidFill>
                  <a:srgbClr val="243F35"/>
                </a:solidFill>
                <a:latin typeface="Georgia"/>
                <a:ea typeface="Georgia"/>
                <a:cs typeface="Georgia"/>
              </a:defRPr>
            </a:lvl3pPr>
            <a:lvl4pPr algn="l">
              <a:buNone/>
              <a:defRPr sz="3675">
                <a:solidFill>
                  <a:srgbClr val="243F35"/>
                </a:solidFill>
                <a:latin typeface="Georgia"/>
                <a:ea typeface="Georgia"/>
                <a:cs typeface="Georgia"/>
              </a:defRPr>
            </a:lvl4pPr>
            <a:lvl5pPr algn="l">
              <a:buNone/>
              <a:defRPr sz="3675">
                <a:solidFill>
                  <a:srgbClr val="243F35"/>
                </a:solidFill>
                <a:latin typeface="Georgia"/>
                <a:ea typeface="Georgia"/>
                <a:cs typeface="Georgia"/>
              </a:defRPr>
            </a:lvl5pPr>
            <a:lvl6pPr algn="l">
              <a:buNone/>
              <a:defRPr sz="3675">
                <a:solidFill>
                  <a:srgbClr val="243F35"/>
                </a:solidFill>
                <a:latin typeface="Georgia"/>
                <a:ea typeface="Georgia"/>
                <a:cs typeface="Georgia"/>
              </a:defRPr>
            </a:lvl6pPr>
            <a:lvl7pPr algn="l">
              <a:buNone/>
              <a:defRPr sz="3675">
                <a:solidFill>
                  <a:srgbClr val="243F35"/>
                </a:solidFill>
                <a:latin typeface="Georgia"/>
                <a:ea typeface="Georgia"/>
                <a:cs typeface="Georgia"/>
              </a:defRPr>
            </a:lvl7pPr>
            <a:lvl8pPr algn="l">
              <a:buNone/>
              <a:defRPr sz="3675">
                <a:solidFill>
                  <a:srgbClr val="243F35"/>
                </a:solidFill>
                <a:latin typeface="Georgia"/>
                <a:ea typeface="Georgia"/>
                <a:cs typeface="Georgia"/>
              </a:defRPr>
            </a:lvl8pPr>
            <a:lvl9pPr algn="l">
              <a:buNone/>
              <a:defRPr sz="3675">
                <a:solidFill>
                  <a:srgbClr val="243F35"/>
                </a:solidFill>
                <a:latin typeface="Georgia"/>
                <a:ea typeface="Georgia"/>
                <a:cs typeface="Georgia"/>
              </a:defRPr>
            </a:lvl9pPr>
          </a:lstStyle>
          <a:p xmlns:a="http://schemas.openxmlformats.org/drawingml/2006/main">
            <a:pPr algn="l">
              <a:buNone/>
              <a:defRPr sz="3675">
                <a:solidFill>
                  <a:srgbClr val="243F35"/>
                </a:solidFill>
                <a:latin typeface="Georgia"/>
                <a:ea typeface="Georgia"/>
                <a:cs typeface="Georgia"/>
              </a:defRPr>
            </a:pPr>
            <a:r>
              <a:rPr sz="3675">
                <a:solidFill>
                  <a:srgbClr val="243F35"/>
                </a:solidFill>
                <a:latin typeface="Georgia"/>
                <a:ea typeface="Georgia"/>
                <a:cs typeface="Georgia"/>
              </a:rPr>
              <a:t>Support for your people and occasions</a:t>
            </a:r>
          </a:p>
        </p:txBody>
      </p:sp>
      <p:sp>
        <p:nvSpPr>
          <p:cNvPr id="4" name="Choose a single service or combine the detail">
            <a:extLst xmlns:a="http://schemas.openxmlformats.org/drawingml/2006/main">
              <a:ext uri="{FF2B5EF4-FFF2-40B4-BE49-F238E27FC236}">
                <a16:creationId xmlns:a16="http://schemas.microsoft.com/office/drawing/2014/main" id="{FDF67565-4753-4017-9C06-93A6878482C4}"/>
              </a:ext>
            </a:extLst>
          </p:cNvPr>
          <p:cNvSpPr>
            <a:spLocks xmlns:a="http://schemas.openxmlformats.org/drawingml/2006/main" noGrp="1"/>
          </p:cNvSpPr>
          <p:nvPr/>
        </p:nvSpPr>
        <p:spPr>
          <a:xfrm xmlns:a="http://schemas.openxmlformats.org/drawingml/2006/main">
            <a:off x="571500" y="1762125"/>
            <a:ext cx="1076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60665E"/>
                </a:solidFill>
                <a:latin typeface="Arial"/>
                <a:ea typeface="Arial"/>
                <a:cs typeface="Arial"/>
              </a:defRPr>
            </a:defPPr>
            <a:lvl1pPr algn="l">
              <a:buNone/>
              <a:defRPr sz="1950">
                <a:solidFill>
                  <a:srgbClr val="60665E"/>
                </a:solidFill>
                <a:latin typeface="Arial"/>
                <a:ea typeface="Arial"/>
                <a:cs typeface="Arial"/>
              </a:defRPr>
            </a:lvl1pPr>
            <a:lvl2pPr algn="l">
              <a:buNone/>
              <a:defRPr sz="1950">
                <a:solidFill>
                  <a:srgbClr val="60665E"/>
                </a:solidFill>
                <a:latin typeface="Arial"/>
                <a:ea typeface="Arial"/>
                <a:cs typeface="Arial"/>
              </a:defRPr>
            </a:lvl2pPr>
            <a:lvl3pPr algn="l">
              <a:buNone/>
              <a:defRPr sz="1950">
                <a:solidFill>
                  <a:srgbClr val="60665E"/>
                </a:solidFill>
                <a:latin typeface="Arial"/>
                <a:ea typeface="Arial"/>
                <a:cs typeface="Arial"/>
              </a:defRPr>
            </a:lvl3pPr>
            <a:lvl4pPr algn="l">
              <a:buNone/>
              <a:defRPr sz="1950">
                <a:solidFill>
                  <a:srgbClr val="60665E"/>
                </a:solidFill>
                <a:latin typeface="Arial"/>
                <a:ea typeface="Arial"/>
                <a:cs typeface="Arial"/>
              </a:defRPr>
            </a:lvl4pPr>
            <a:lvl5pPr algn="l">
              <a:buNone/>
              <a:defRPr sz="1950">
                <a:solidFill>
                  <a:srgbClr val="60665E"/>
                </a:solidFill>
                <a:latin typeface="Arial"/>
                <a:ea typeface="Arial"/>
                <a:cs typeface="Arial"/>
              </a:defRPr>
            </a:lvl5pPr>
            <a:lvl6pPr algn="l">
              <a:buNone/>
              <a:defRPr sz="1950">
                <a:solidFill>
                  <a:srgbClr val="60665E"/>
                </a:solidFill>
                <a:latin typeface="Arial"/>
                <a:ea typeface="Arial"/>
                <a:cs typeface="Arial"/>
              </a:defRPr>
            </a:lvl6pPr>
            <a:lvl7pPr algn="l">
              <a:buNone/>
              <a:defRPr sz="1950">
                <a:solidFill>
                  <a:srgbClr val="60665E"/>
                </a:solidFill>
                <a:latin typeface="Arial"/>
                <a:ea typeface="Arial"/>
                <a:cs typeface="Arial"/>
              </a:defRPr>
            </a:lvl7pPr>
            <a:lvl8pPr algn="l">
              <a:buNone/>
              <a:defRPr sz="1950">
                <a:solidFill>
                  <a:srgbClr val="60665E"/>
                </a:solidFill>
                <a:latin typeface="Arial"/>
                <a:ea typeface="Arial"/>
                <a:cs typeface="Arial"/>
              </a:defRPr>
            </a:lvl8pPr>
            <a:lvl9pPr algn="l">
              <a:buNone/>
              <a:defRPr sz="1950">
                <a:solidFill>
                  <a:srgbClr val="60665E"/>
                </a:solidFill>
                <a:latin typeface="Arial"/>
                <a:ea typeface="Arial"/>
                <a:cs typeface="Arial"/>
              </a:defRPr>
            </a:lvl9pPr>
          </a:lstStyle>
          <a:p xmlns:a="http://schemas.openxmlformats.org/drawingml/2006/main">
            <a:pPr algn="l">
              <a:buNone/>
              <a:defRPr sz="1950">
                <a:solidFill>
                  <a:srgbClr val="60665E"/>
                </a:solidFill>
                <a:latin typeface="Arial"/>
                <a:ea typeface="Arial"/>
                <a:cs typeface="Arial"/>
              </a:defRPr>
            </a:pPr>
            <a:r>
              <a:rPr sz="1950">
                <a:solidFill>
                  <a:srgbClr val="60665E"/>
                </a:solidFill>
                <a:latin typeface="Arial"/>
                <a:ea typeface="Arial"/>
                <a:cs typeface="Arial"/>
              </a:rPr>
              <a:t>Choose a single service or combine the details in one tailored proposal.</a:t>
            </a:r>
          </a:p>
        </p:txBody>
      </p:sp>
      <p:sp>
        <p:nvSpPr>
          <p:cNvPr id="5" name="01  Gifts &amp; branded merchandise">
            <a:extLst xmlns:a="http://schemas.openxmlformats.org/drawingml/2006/main">
              <a:ext uri="{FF2B5EF4-FFF2-40B4-BE49-F238E27FC236}">
                <a16:creationId xmlns:a16="http://schemas.microsoft.com/office/drawing/2014/main" id="{96C6E12F-E3B1-4F51-85E0-1F0D6A866CCF}"/>
              </a:ext>
            </a:extLst>
          </p:cNvPr>
          <p:cNvSpPr>
            <a:spLocks xmlns:a="http://schemas.openxmlformats.org/drawingml/2006/main" noGrp="1"/>
          </p:cNvSpPr>
          <p:nvPr/>
        </p:nvSpPr>
        <p:spPr>
          <a:xfrm xmlns:a="http://schemas.openxmlformats.org/drawingml/2006/main">
            <a:off x="571500" y="268605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243F35"/>
                </a:solidFill>
                <a:latin typeface="Arial"/>
                <a:ea typeface="Arial"/>
                <a:cs typeface="Arial"/>
              </a:defRPr>
            </a:defPPr>
            <a:lvl1pPr algn="l">
              <a:buNone/>
              <a:defRPr sz="1875" b="1">
                <a:solidFill>
                  <a:srgbClr val="243F35"/>
                </a:solidFill>
                <a:latin typeface="Arial"/>
                <a:ea typeface="Arial"/>
                <a:cs typeface="Arial"/>
              </a:defRPr>
            </a:lvl1pPr>
            <a:lvl2pPr algn="l">
              <a:buNone/>
              <a:defRPr sz="1875" b="1">
                <a:solidFill>
                  <a:srgbClr val="243F35"/>
                </a:solidFill>
                <a:latin typeface="Arial"/>
                <a:ea typeface="Arial"/>
                <a:cs typeface="Arial"/>
              </a:defRPr>
            </a:lvl2pPr>
            <a:lvl3pPr algn="l">
              <a:buNone/>
              <a:defRPr sz="1875" b="1">
                <a:solidFill>
                  <a:srgbClr val="243F35"/>
                </a:solidFill>
                <a:latin typeface="Arial"/>
                <a:ea typeface="Arial"/>
                <a:cs typeface="Arial"/>
              </a:defRPr>
            </a:lvl3pPr>
            <a:lvl4pPr algn="l">
              <a:buNone/>
              <a:defRPr sz="1875" b="1">
                <a:solidFill>
                  <a:srgbClr val="243F35"/>
                </a:solidFill>
                <a:latin typeface="Arial"/>
                <a:ea typeface="Arial"/>
                <a:cs typeface="Arial"/>
              </a:defRPr>
            </a:lvl4pPr>
            <a:lvl5pPr algn="l">
              <a:buNone/>
              <a:defRPr sz="1875" b="1">
                <a:solidFill>
                  <a:srgbClr val="243F35"/>
                </a:solidFill>
                <a:latin typeface="Arial"/>
                <a:ea typeface="Arial"/>
                <a:cs typeface="Arial"/>
              </a:defRPr>
            </a:lvl5pPr>
            <a:lvl6pPr algn="l">
              <a:buNone/>
              <a:defRPr sz="1875" b="1">
                <a:solidFill>
                  <a:srgbClr val="243F35"/>
                </a:solidFill>
                <a:latin typeface="Arial"/>
                <a:ea typeface="Arial"/>
                <a:cs typeface="Arial"/>
              </a:defRPr>
            </a:lvl6pPr>
            <a:lvl7pPr algn="l">
              <a:buNone/>
              <a:defRPr sz="1875" b="1">
                <a:solidFill>
                  <a:srgbClr val="243F35"/>
                </a:solidFill>
                <a:latin typeface="Arial"/>
                <a:ea typeface="Arial"/>
                <a:cs typeface="Arial"/>
              </a:defRPr>
            </a:lvl7pPr>
            <a:lvl8pPr algn="l">
              <a:buNone/>
              <a:defRPr sz="1875" b="1">
                <a:solidFill>
                  <a:srgbClr val="243F35"/>
                </a:solidFill>
                <a:latin typeface="Arial"/>
                <a:ea typeface="Arial"/>
                <a:cs typeface="Arial"/>
              </a:defRPr>
            </a:lvl8pPr>
            <a:lvl9pPr algn="l">
              <a:buNone/>
              <a:defRPr sz="1875" b="1">
                <a:solidFill>
                  <a:srgbClr val="243F35"/>
                </a:solidFill>
                <a:latin typeface="Arial"/>
                <a:ea typeface="Arial"/>
                <a:cs typeface="Arial"/>
              </a:defRPr>
            </a:lvl9pPr>
          </a:lstStyle>
          <a:p xmlns:a="http://schemas.openxmlformats.org/drawingml/2006/main">
            <a:pPr algn="l">
              <a:buNone/>
              <a:defRPr sz="1875" b="1">
                <a:solidFill>
                  <a:srgbClr val="243F35"/>
                </a:solidFill>
                <a:latin typeface="Arial"/>
                <a:ea typeface="Arial"/>
                <a:cs typeface="Arial"/>
              </a:defRPr>
            </a:pPr>
            <a:r>
              <a:rPr sz="1875" b="1">
                <a:solidFill>
                  <a:srgbClr val="243F35"/>
                </a:solidFill>
                <a:latin typeface="Arial"/>
                <a:ea typeface="Arial"/>
                <a:cs typeface="Arial"/>
              </a:rPr>
              <a:t>01  Gifts &amp; branded merchandise</a:t>
            </a:r>
          </a:p>
        </p:txBody>
      </p:sp>
      <p:sp>
        <p:nvSpPr>
          <p:cNvPr id="6" name="Gift boxes, apparel and useful essentials&#10;for">
            <a:extLst xmlns:a="http://schemas.openxmlformats.org/drawingml/2006/main">
              <a:ext uri="{FF2B5EF4-FFF2-40B4-BE49-F238E27FC236}">
                <a16:creationId xmlns:a16="http://schemas.microsoft.com/office/drawing/2014/main" id="{EDB7EB07-C216-44A6-8062-FDAAA6CCDE55}"/>
              </a:ext>
            </a:extLst>
          </p:cNvPr>
          <p:cNvSpPr>
            <a:spLocks xmlns:a="http://schemas.openxmlformats.org/drawingml/2006/main" noGrp="1"/>
          </p:cNvSpPr>
          <p:nvPr/>
        </p:nvSpPr>
        <p:spPr>
          <a:xfrm xmlns:a="http://schemas.openxmlformats.org/drawingml/2006/main">
            <a:off x="571500" y="3086100"/>
            <a:ext cx="5143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Gift boxes, apparel and useful essentials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for employees and clients.</a:t>
            </a:r>
          </a:p>
        </p:txBody>
      </p:sp>
      <p:sp>
        <p:nvSpPr>
          <p:cNvPr id="7" name="02  Corporate meetings &amp; events">
            <a:extLst xmlns:a="http://schemas.openxmlformats.org/drawingml/2006/main">
              <a:ext uri="{FF2B5EF4-FFF2-40B4-BE49-F238E27FC236}">
                <a16:creationId xmlns:a16="http://schemas.microsoft.com/office/drawing/2014/main" id="{89685A79-B1A8-472C-A53F-61B1E2BFFEFD}"/>
              </a:ext>
            </a:extLst>
          </p:cNvPr>
          <p:cNvSpPr>
            <a:spLocks xmlns:a="http://schemas.openxmlformats.org/drawingml/2006/main" noGrp="1"/>
          </p:cNvSpPr>
          <p:nvPr/>
        </p:nvSpPr>
        <p:spPr>
          <a:xfrm xmlns:a="http://schemas.openxmlformats.org/drawingml/2006/main">
            <a:off x="6429375" y="268605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243F35"/>
                </a:solidFill>
                <a:latin typeface="Arial"/>
                <a:ea typeface="Arial"/>
                <a:cs typeface="Arial"/>
              </a:defRPr>
            </a:defPPr>
            <a:lvl1pPr algn="l">
              <a:buNone/>
              <a:defRPr sz="1875" b="1">
                <a:solidFill>
                  <a:srgbClr val="243F35"/>
                </a:solidFill>
                <a:latin typeface="Arial"/>
                <a:ea typeface="Arial"/>
                <a:cs typeface="Arial"/>
              </a:defRPr>
            </a:lvl1pPr>
            <a:lvl2pPr algn="l">
              <a:buNone/>
              <a:defRPr sz="1875" b="1">
                <a:solidFill>
                  <a:srgbClr val="243F35"/>
                </a:solidFill>
                <a:latin typeface="Arial"/>
                <a:ea typeface="Arial"/>
                <a:cs typeface="Arial"/>
              </a:defRPr>
            </a:lvl2pPr>
            <a:lvl3pPr algn="l">
              <a:buNone/>
              <a:defRPr sz="1875" b="1">
                <a:solidFill>
                  <a:srgbClr val="243F35"/>
                </a:solidFill>
                <a:latin typeface="Arial"/>
                <a:ea typeface="Arial"/>
                <a:cs typeface="Arial"/>
              </a:defRPr>
            </a:lvl3pPr>
            <a:lvl4pPr algn="l">
              <a:buNone/>
              <a:defRPr sz="1875" b="1">
                <a:solidFill>
                  <a:srgbClr val="243F35"/>
                </a:solidFill>
                <a:latin typeface="Arial"/>
                <a:ea typeface="Arial"/>
                <a:cs typeface="Arial"/>
              </a:defRPr>
            </a:lvl4pPr>
            <a:lvl5pPr algn="l">
              <a:buNone/>
              <a:defRPr sz="1875" b="1">
                <a:solidFill>
                  <a:srgbClr val="243F35"/>
                </a:solidFill>
                <a:latin typeface="Arial"/>
                <a:ea typeface="Arial"/>
                <a:cs typeface="Arial"/>
              </a:defRPr>
            </a:lvl5pPr>
            <a:lvl6pPr algn="l">
              <a:buNone/>
              <a:defRPr sz="1875" b="1">
                <a:solidFill>
                  <a:srgbClr val="243F35"/>
                </a:solidFill>
                <a:latin typeface="Arial"/>
                <a:ea typeface="Arial"/>
                <a:cs typeface="Arial"/>
              </a:defRPr>
            </a:lvl6pPr>
            <a:lvl7pPr algn="l">
              <a:buNone/>
              <a:defRPr sz="1875" b="1">
                <a:solidFill>
                  <a:srgbClr val="243F35"/>
                </a:solidFill>
                <a:latin typeface="Arial"/>
                <a:ea typeface="Arial"/>
                <a:cs typeface="Arial"/>
              </a:defRPr>
            </a:lvl7pPr>
            <a:lvl8pPr algn="l">
              <a:buNone/>
              <a:defRPr sz="1875" b="1">
                <a:solidFill>
                  <a:srgbClr val="243F35"/>
                </a:solidFill>
                <a:latin typeface="Arial"/>
                <a:ea typeface="Arial"/>
                <a:cs typeface="Arial"/>
              </a:defRPr>
            </a:lvl8pPr>
            <a:lvl9pPr algn="l">
              <a:buNone/>
              <a:defRPr sz="1875" b="1">
                <a:solidFill>
                  <a:srgbClr val="243F35"/>
                </a:solidFill>
                <a:latin typeface="Arial"/>
                <a:ea typeface="Arial"/>
                <a:cs typeface="Arial"/>
              </a:defRPr>
            </a:lvl9pPr>
          </a:lstStyle>
          <a:p xmlns:a="http://schemas.openxmlformats.org/drawingml/2006/main">
            <a:pPr algn="l">
              <a:buNone/>
              <a:defRPr sz="1875" b="1">
                <a:solidFill>
                  <a:srgbClr val="243F35"/>
                </a:solidFill>
                <a:latin typeface="Arial"/>
                <a:ea typeface="Arial"/>
                <a:cs typeface="Arial"/>
              </a:defRPr>
            </a:pPr>
            <a:r>
              <a:rPr sz="1875" b="1">
                <a:solidFill>
                  <a:srgbClr val="243F35"/>
                </a:solidFill>
                <a:latin typeface="Arial"/>
                <a:ea typeface="Arial"/>
                <a:cs typeface="Arial"/>
              </a:rPr>
              <a:t>02  Corporate meetings &amp; events</a:t>
            </a:r>
          </a:p>
        </p:txBody>
      </p:sp>
      <p:sp>
        <p:nvSpPr>
          <p:cNvPr id="8" name="Venue options, meals, schedules&#10;and onsite co">
            <a:extLst xmlns:a="http://schemas.openxmlformats.org/drawingml/2006/main">
              <a:ext uri="{FF2B5EF4-FFF2-40B4-BE49-F238E27FC236}">
                <a16:creationId xmlns:a16="http://schemas.microsoft.com/office/drawing/2014/main" id="{6E965A9A-34AF-4598-805A-4F3AB9DAA6E4}"/>
              </a:ext>
            </a:extLst>
          </p:cNvPr>
          <p:cNvSpPr>
            <a:spLocks xmlns:a="http://schemas.openxmlformats.org/drawingml/2006/main" noGrp="1"/>
          </p:cNvSpPr>
          <p:nvPr/>
        </p:nvSpPr>
        <p:spPr>
          <a:xfrm xmlns:a="http://schemas.openxmlformats.org/drawingml/2006/main">
            <a:off x="6429375" y="3086100"/>
            <a:ext cx="5143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Venue options, meals, schedules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and onsite coordination.</a:t>
            </a:r>
          </a:p>
        </p:txBody>
      </p:sp>
      <p:sp>
        <p:nvSpPr>
          <p:cNvPr id="9" name="03  Event design &amp; decoration">
            <a:extLst xmlns:a="http://schemas.openxmlformats.org/drawingml/2006/main">
              <a:ext uri="{FF2B5EF4-FFF2-40B4-BE49-F238E27FC236}">
                <a16:creationId xmlns:a16="http://schemas.microsoft.com/office/drawing/2014/main" id="{DB68114D-6D0B-4534-9E13-3CF960785390}"/>
              </a:ext>
            </a:extLst>
          </p:cNvPr>
          <p:cNvSpPr>
            <a:spLocks xmlns:a="http://schemas.openxmlformats.org/drawingml/2006/main" noGrp="1"/>
          </p:cNvSpPr>
          <p:nvPr/>
        </p:nvSpPr>
        <p:spPr>
          <a:xfrm xmlns:a="http://schemas.openxmlformats.org/drawingml/2006/main">
            <a:off x="571500" y="403860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243F35"/>
                </a:solidFill>
                <a:latin typeface="Arial"/>
                <a:ea typeface="Arial"/>
                <a:cs typeface="Arial"/>
              </a:defRPr>
            </a:defPPr>
            <a:lvl1pPr algn="l">
              <a:buNone/>
              <a:defRPr sz="1875" b="1">
                <a:solidFill>
                  <a:srgbClr val="243F35"/>
                </a:solidFill>
                <a:latin typeface="Arial"/>
                <a:ea typeface="Arial"/>
                <a:cs typeface="Arial"/>
              </a:defRPr>
            </a:lvl1pPr>
            <a:lvl2pPr algn="l">
              <a:buNone/>
              <a:defRPr sz="1875" b="1">
                <a:solidFill>
                  <a:srgbClr val="243F35"/>
                </a:solidFill>
                <a:latin typeface="Arial"/>
                <a:ea typeface="Arial"/>
                <a:cs typeface="Arial"/>
              </a:defRPr>
            </a:lvl2pPr>
            <a:lvl3pPr algn="l">
              <a:buNone/>
              <a:defRPr sz="1875" b="1">
                <a:solidFill>
                  <a:srgbClr val="243F35"/>
                </a:solidFill>
                <a:latin typeface="Arial"/>
                <a:ea typeface="Arial"/>
                <a:cs typeface="Arial"/>
              </a:defRPr>
            </a:lvl3pPr>
            <a:lvl4pPr algn="l">
              <a:buNone/>
              <a:defRPr sz="1875" b="1">
                <a:solidFill>
                  <a:srgbClr val="243F35"/>
                </a:solidFill>
                <a:latin typeface="Arial"/>
                <a:ea typeface="Arial"/>
                <a:cs typeface="Arial"/>
              </a:defRPr>
            </a:lvl4pPr>
            <a:lvl5pPr algn="l">
              <a:buNone/>
              <a:defRPr sz="1875" b="1">
                <a:solidFill>
                  <a:srgbClr val="243F35"/>
                </a:solidFill>
                <a:latin typeface="Arial"/>
                <a:ea typeface="Arial"/>
                <a:cs typeface="Arial"/>
              </a:defRPr>
            </a:lvl5pPr>
            <a:lvl6pPr algn="l">
              <a:buNone/>
              <a:defRPr sz="1875" b="1">
                <a:solidFill>
                  <a:srgbClr val="243F35"/>
                </a:solidFill>
                <a:latin typeface="Arial"/>
                <a:ea typeface="Arial"/>
                <a:cs typeface="Arial"/>
              </a:defRPr>
            </a:lvl6pPr>
            <a:lvl7pPr algn="l">
              <a:buNone/>
              <a:defRPr sz="1875" b="1">
                <a:solidFill>
                  <a:srgbClr val="243F35"/>
                </a:solidFill>
                <a:latin typeface="Arial"/>
                <a:ea typeface="Arial"/>
                <a:cs typeface="Arial"/>
              </a:defRPr>
            </a:lvl7pPr>
            <a:lvl8pPr algn="l">
              <a:buNone/>
              <a:defRPr sz="1875" b="1">
                <a:solidFill>
                  <a:srgbClr val="243F35"/>
                </a:solidFill>
                <a:latin typeface="Arial"/>
                <a:ea typeface="Arial"/>
                <a:cs typeface="Arial"/>
              </a:defRPr>
            </a:lvl8pPr>
            <a:lvl9pPr algn="l">
              <a:buNone/>
              <a:defRPr sz="1875" b="1">
                <a:solidFill>
                  <a:srgbClr val="243F35"/>
                </a:solidFill>
                <a:latin typeface="Arial"/>
                <a:ea typeface="Arial"/>
                <a:cs typeface="Arial"/>
              </a:defRPr>
            </a:lvl9pPr>
          </a:lstStyle>
          <a:p xmlns:a="http://schemas.openxmlformats.org/drawingml/2006/main">
            <a:pPr algn="l">
              <a:buNone/>
              <a:defRPr sz="1875" b="1">
                <a:solidFill>
                  <a:srgbClr val="243F35"/>
                </a:solidFill>
                <a:latin typeface="Arial"/>
                <a:ea typeface="Arial"/>
                <a:cs typeface="Arial"/>
              </a:defRPr>
            </a:pPr>
            <a:r>
              <a:rPr sz="1875" b="1">
                <a:solidFill>
                  <a:srgbClr val="243F35"/>
                </a:solidFill>
                <a:latin typeface="Arial"/>
                <a:ea typeface="Arial"/>
                <a:cs typeface="Arial"/>
              </a:rPr>
              <a:t>03  Event design &amp; decoration</a:t>
            </a:r>
          </a:p>
        </p:txBody>
      </p:sp>
      <p:sp>
        <p:nvSpPr>
          <p:cNvPr id="10" name="A coordinated look for welcome areas,&#10;tables ">
            <a:extLst xmlns:a="http://schemas.openxmlformats.org/drawingml/2006/main">
              <a:ext uri="{FF2B5EF4-FFF2-40B4-BE49-F238E27FC236}">
                <a16:creationId xmlns:a16="http://schemas.microsoft.com/office/drawing/2014/main" id="{72C647A5-4A5A-4F31-89C6-8E525FB92EBE}"/>
              </a:ext>
            </a:extLst>
          </p:cNvPr>
          <p:cNvSpPr>
            <a:spLocks xmlns:a="http://schemas.openxmlformats.org/drawingml/2006/main" noGrp="1"/>
          </p:cNvSpPr>
          <p:nvPr/>
        </p:nvSpPr>
        <p:spPr>
          <a:xfrm xmlns:a="http://schemas.openxmlformats.org/drawingml/2006/main">
            <a:off x="571500" y="4438650"/>
            <a:ext cx="5143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 coordinated look for welcome areas,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tables and gathering spaces.</a:t>
            </a:r>
          </a:p>
        </p:txBody>
      </p:sp>
      <p:sp>
        <p:nvSpPr>
          <p:cNvPr id="11" name="04  Rental coordination">
            <a:extLst xmlns:a="http://schemas.openxmlformats.org/drawingml/2006/main">
              <a:ext uri="{FF2B5EF4-FFF2-40B4-BE49-F238E27FC236}">
                <a16:creationId xmlns:a16="http://schemas.microsoft.com/office/drawing/2014/main" id="{F447D73D-6E47-43EC-BD12-CC4B872E02F6}"/>
              </a:ext>
            </a:extLst>
          </p:cNvPr>
          <p:cNvSpPr>
            <a:spLocks xmlns:a="http://schemas.openxmlformats.org/drawingml/2006/main" noGrp="1"/>
          </p:cNvSpPr>
          <p:nvPr/>
        </p:nvSpPr>
        <p:spPr>
          <a:xfrm xmlns:a="http://schemas.openxmlformats.org/drawingml/2006/main">
            <a:off x="6429375" y="403860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243F35"/>
                </a:solidFill>
                <a:latin typeface="Arial"/>
                <a:ea typeface="Arial"/>
                <a:cs typeface="Arial"/>
              </a:defRPr>
            </a:defPPr>
            <a:lvl1pPr algn="l">
              <a:buNone/>
              <a:defRPr sz="1875" b="1">
                <a:solidFill>
                  <a:srgbClr val="243F35"/>
                </a:solidFill>
                <a:latin typeface="Arial"/>
                <a:ea typeface="Arial"/>
                <a:cs typeface="Arial"/>
              </a:defRPr>
            </a:lvl1pPr>
            <a:lvl2pPr algn="l">
              <a:buNone/>
              <a:defRPr sz="1875" b="1">
                <a:solidFill>
                  <a:srgbClr val="243F35"/>
                </a:solidFill>
                <a:latin typeface="Arial"/>
                <a:ea typeface="Arial"/>
                <a:cs typeface="Arial"/>
              </a:defRPr>
            </a:lvl2pPr>
            <a:lvl3pPr algn="l">
              <a:buNone/>
              <a:defRPr sz="1875" b="1">
                <a:solidFill>
                  <a:srgbClr val="243F35"/>
                </a:solidFill>
                <a:latin typeface="Arial"/>
                <a:ea typeface="Arial"/>
                <a:cs typeface="Arial"/>
              </a:defRPr>
            </a:lvl3pPr>
            <a:lvl4pPr algn="l">
              <a:buNone/>
              <a:defRPr sz="1875" b="1">
                <a:solidFill>
                  <a:srgbClr val="243F35"/>
                </a:solidFill>
                <a:latin typeface="Arial"/>
                <a:ea typeface="Arial"/>
                <a:cs typeface="Arial"/>
              </a:defRPr>
            </a:lvl4pPr>
            <a:lvl5pPr algn="l">
              <a:buNone/>
              <a:defRPr sz="1875" b="1">
                <a:solidFill>
                  <a:srgbClr val="243F35"/>
                </a:solidFill>
                <a:latin typeface="Arial"/>
                <a:ea typeface="Arial"/>
                <a:cs typeface="Arial"/>
              </a:defRPr>
            </a:lvl5pPr>
            <a:lvl6pPr algn="l">
              <a:buNone/>
              <a:defRPr sz="1875" b="1">
                <a:solidFill>
                  <a:srgbClr val="243F35"/>
                </a:solidFill>
                <a:latin typeface="Arial"/>
                <a:ea typeface="Arial"/>
                <a:cs typeface="Arial"/>
              </a:defRPr>
            </a:lvl6pPr>
            <a:lvl7pPr algn="l">
              <a:buNone/>
              <a:defRPr sz="1875" b="1">
                <a:solidFill>
                  <a:srgbClr val="243F35"/>
                </a:solidFill>
                <a:latin typeface="Arial"/>
                <a:ea typeface="Arial"/>
                <a:cs typeface="Arial"/>
              </a:defRPr>
            </a:lvl7pPr>
            <a:lvl8pPr algn="l">
              <a:buNone/>
              <a:defRPr sz="1875" b="1">
                <a:solidFill>
                  <a:srgbClr val="243F35"/>
                </a:solidFill>
                <a:latin typeface="Arial"/>
                <a:ea typeface="Arial"/>
                <a:cs typeface="Arial"/>
              </a:defRPr>
            </a:lvl8pPr>
            <a:lvl9pPr algn="l">
              <a:buNone/>
              <a:defRPr sz="1875" b="1">
                <a:solidFill>
                  <a:srgbClr val="243F35"/>
                </a:solidFill>
                <a:latin typeface="Arial"/>
                <a:ea typeface="Arial"/>
                <a:cs typeface="Arial"/>
              </a:defRPr>
            </a:lvl9pPr>
          </a:lstStyle>
          <a:p xmlns:a="http://schemas.openxmlformats.org/drawingml/2006/main">
            <a:pPr algn="l">
              <a:buNone/>
              <a:defRPr sz="1875" b="1">
                <a:solidFill>
                  <a:srgbClr val="243F35"/>
                </a:solidFill>
                <a:latin typeface="Arial"/>
                <a:ea typeface="Arial"/>
                <a:cs typeface="Arial"/>
              </a:defRPr>
            </a:pPr>
            <a:r>
              <a:rPr sz="1875" b="1">
                <a:solidFill>
                  <a:srgbClr val="243F35"/>
                </a:solidFill>
                <a:latin typeface="Arial"/>
                <a:ea typeface="Arial"/>
                <a:cs typeface="Arial"/>
              </a:rPr>
              <a:t>04  Rental coordination</a:t>
            </a:r>
          </a:p>
        </p:txBody>
      </p:sp>
      <p:sp>
        <p:nvSpPr>
          <p:cNvPr id="12" name="Furniture, linens and tabletop pieces&#10;sourced">
            <a:extLst xmlns:a="http://schemas.openxmlformats.org/drawingml/2006/main">
              <a:ext uri="{FF2B5EF4-FFF2-40B4-BE49-F238E27FC236}">
                <a16:creationId xmlns:a16="http://schemas.microsoft.com/office/drawing/2014/main" id="{48A94943-D723-4D69-BABF-42754A045C6F}"/>
              </a:ext>
            </a:extLst>
          </p:cNvPr>
          <p:cNvSpPr>
            <a:spLocks xmlns:a="http://schemas.openxmlformats.org/drawingml/2006/main" noGrp="1"/>
          </p:cNvSpPr>
          <p:nvPr/>
        </p:nvSpPr>
        <p:spPr>
          <a:xfrm xmlns:a="http://schemas.openxmlformats.org/drawingml/2006/main">
            <a:off x="6429375" y="4438650"/>
            <a:ext cx="5143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Furniture, linens and tabletop pieces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sourced through rental providers.</a:t>
            </a:r>
          </a:p>
        </p:txBody>
      </p:sp>
      <p:sp>
        <p:nvSpPr>
          <p:cNvPr id="13" name="05  Relocation &amp; settling-in">
            <a:extLst xmlns:a="http://schemas.openxmlformats.org/drawingml/2006/main">
              <a:ext uri="{FF2B5EF4-FFF2-40B4-BE49-F238E27FC236}">
                <a16:creationId xmlns:a16="http://schemas.microsoft.com/office/drawing/2014/main" id="{32712337-BC22-414A-911C-6FD46DA385F5}"/>
              </a:ext>
            </a:extLst>
          </p:cNvPr>
          <p:cNvSpPr>
            <a:spLocks xmlns:a="http://schemas.openxmlformats.org/drawingml/2006/main" noGrp="1"/>
          </p:cNvSpPr>
          <p:nvPr/>
        </p:nvSpPr>
        <p:spPr>
          <a:xfrm xmlns:a="http://schemas.openxmlformats.org/drawingml/2006/main">
            <a:off x="571500" y="5391150"/>
            <a:ext cx="1095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243F35"/>
                </a:solidFill>
                <a:latin typeface="Arial"/>
                <a:ea typeface="Arial"/>
                <a:cs typeface="Arial"/>
              </a:defRPr>
            </a:defPPr>
            <a:lvl1pPr algn="l">
              <a:buNone/>
              <a:defRPr sz="1875" b="1">
                <a:solidFill>
                  <a:srgbClr val="243F35"/>
                </a:solidFill>
                <a:latin typeface="Arial"/>
                <a:ea typeface="Arial"/>
                <a:cs typeface="Arial"/>
              </a:defRPr>
            </a:lvl1pPr>
            <a:lvl2pPr algn="l">
              <a:buNone/>
              <a:defRPr sz="1875" b="1">
                <a:solidFill>
                  <a:srgbClr val="243F35"/>
                </a:solidFill>
                <a:latin typeface="Arial"/>
                <a:ea typeface="Arial"/>
                <a:cs typeface="Arial"/>
              </a:defRPr>
            </a:lvl2pPr>
            <a:lvl3pPr algn="l">
              <a:buNone/>
              <a:defRPr sz="1875" b="1">
                <a:solidFill>
                  <a:srgbClr val="243F35"/>
                </a:solidFill>
                <a:latin typeface="Arial"/>
                <a:ea typeface="Arial"/>
                <a:cs typeface="Arial"/>
              </a:defRPr>
            </a:lvl3pPr>
            <a:lvl4pPr algn="l">
              <a:buNone/>
              <a:defRPr sz="1875" b="1">
                <a:solidFill>
                  <a:srgbClr val="243F35"/>
                </a:solidFill>
                <a:latin typeface="Arial"/>
                <a:ea typeface="Arial"/>
                <a:cs typeface="Arial"/>
              </a:defRPr>
            </a:lvl4pPr>
            <a:lvl5pPr algn="l">
              <a:buNone/>
              <a:defRPr sz="1875" b="1">
                <a:solidFill>
                  <a:srgbClr val="243F35"/>
                </a:solidFill>
                <a:latin typeface="Arial"/>
                <a:ea typeface="Arial"/>
                <a:cs typeface="Arial"/>
              </a:defRPr>
            </a:lvl5pPr>
            <a:lvl6pPr algn="l">
              <a:buNone/>
              <a:defRPr sz="1875" b="1">
                <a:solidFill>
                  <a:srgbClr val="243F35"/>
                </a:solidFill>
                <a:latin typeface="Arial"/>
                <a:ea typeface="Arial"/>
                <a:cs typeface="Arial"/>
              </a:defRPr>
            </a:lvl6pPr>
            <a:lvl7pPr algn="l">
              <a:buNone/>
              <a:defRPr sz="1875" b="1">
                <a:solidFill>
                  <a:srgbClr val="243F35"/>
                </a:solidFill>
                <a:latin typeface="Arial"/>
                <a:ea typeface="Arial"/>
                <a:cs typeface="Arial"/>
              </a:defRPr>
            </a:lvl7pPr>
            <a:lvl8pPr algn="l">
              <a:buNone/>
              <a:defRPr sz="1875" b="1">
                <a:solidFill>
                  <a:srgbClr val="243F35"/>
                </a:solidFill>
                <a:latin typeface="Arial"/>
                <a:ea typeface="Arial"/>
                <a:cs typeface="Arial"/>
              </a:defRPr>
            </a:lvl8pPr>
            <a:lvl9pPr algn="l">
              <a:buNone/>
              <a:defRPr sz="1875" b="1">
                <a:solidFill>
                  <a:srgbClr val="243F35"/>
                </a:solidFill>
                <a:latin typeface="Arial"/>
                <a:ea typeface="Arial"/>
                <a:cs typeface="Arial"/>
              </a:defRPr>
            </a:lvl9pPr>
          </a:lstStyle>
          <a:p xmlns:a="http://schemas.openxmlformats.org/drawingml/2006/main">
            <a:pPr algn="l">
              <a:buNone/>
              <a:defRPr sz="1875" b="1">
                <a:solidFill>
                  <a:srgbClr val="243F35"/>
                </a:solidFill>
                <a:latin typeface="Arial"/>
                <a:ea typeface="Arial"/>
                <a:cs typeface="Arial"/>
              </a:defRPr>
            </a:pPr>
            <a:r>
              <a:rPr sz="1875" b="1">
                <a:solidFill>
                  <a:srgbClr val="243F35"/>
                </a:solidFill>
                <a:latin typeface="Arial"/>
                <a:ea typeface="Arial"/>
                <a:cs typeface="Arial"/>
              </a:rPr>
              <a:t>05  Relocation &amp; settling-in</a:t>
            </a:r>
          </a:p>
        </p:txBody>
      </p:sp>
      <p:sp>
        <p:nvSpPr>
          <p:cNvPr id="14" name="Area orientation and practical arrival suppor">
            <a:extLst xmlns:a="http://schemas.openxmlformats.org/drawingml/2006/main">
              <a:ext uri="{FF2B5EF4-FFF2-40B4-BE49-F238E27FC236}">
                <a16:creationId xmlns:a16="http://schemas.microsoft.com/office/drawing/2014/main" id="{2264C66F-B61C-400D-8A84-8994900EA8E4}"/>
              </a:ext>
            </a:extLst>
          </p:cNvPr>
          <p:cNvSpPr>
            <a:spLocks xmlns:a="http://schemas.openxmlformats.org/drawingml/2006/main" noGrp="1"/>
          </p:cNvSpPr>
          <p:nvPr/>
        </p:nvSpPr>
        <p:spPr>
          <a:xfrm xmlns:a="http://schemas.openxmlformats.org/drawingml/2006/main">
            <a:off x="571500" y="5791200"/>
            <a:ext cx="10953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Area orientation and practical arrival support for domestic and international moves to the Upstate.</a:t>
            </a:r>
          </a:p>
        </p:txBody>
      </p:sp>
    </p:spTree>
    <p:extLst>
      <p:ext uri="{BB962C8B-B14F-4D97-AF65-F5344CB8AC3E}">
        <p14:creationId xmlns:p14="http://schemas.microsoft.com/office/powerpoint/2010/main" val="555331200"/>
      </p:ext>
    </p:extLst>
  </p:cSld>
</p:sld>
</file>

<file path=ppt/slides/slide3.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1" name="Ascend Global Co.">
            <a:extLst xmlns:a="http://schemas.openxmlformats.org/drawingml/2006/main">
              <a:ext uri="{FF2B5EF4-FFF2-40B4-BE49-F238E27FC236}">
                <a16:creationId xmlns:a16="http://schemas.microsoft.com/office/drawing/2014/main" id="{E894A767-2F47-4871-BC04-560A314CEDA8}"/>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03">
            <a:extLst xmlns:a="http://schemas.openxmlformats.org/drawingml/2006/main">
              <a:ext uri="{FF2B5EF4-FFF2-40B4-BE49-F238E27FC236}">
                <a16:creationId xmlns:a16="http://schemas.microsoft.com/office/drawing/2014/main" id="{5C765157-6D44-4BE1-BF65-C023561223AD}"/>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03</a:t>
            </a:r>
          </a:p>
        </p:txBody>
      </p:sp>
      <p:sp>
        <p:nvSpPr>
          <p:cNvPr id="3" name="Corporate gifts">
            <a:extLst xmlns:a="http://schemas.openxmlformats.org/drawingml/2006/main">
              <a:ext uri="{FF2B5EF4-FFF2-40B4-BE49-F238E27FC236}">
                <a16:creationId xmlns:a16="http://schemas.microsoft.com/office/drawing/2014/main" id="{A2A4B241-FD02-4C5E-8BBB-ED9FCFCE5CF6}"/>
              </a:ext>
            </a:extLst>
          </p:cNvPr>
          <p:cNvSpPr>
            <a:spLocks xmlns:a="http://schemas.openxmlformats.org/drawingml/2006/main" noGrp="1"/>
          </p:cNvSpPr>
          <p:nvPr/>
        </p:nvSpPr>
        <p:spPr>
          <a:xfrm xmlns:a="http://schemas.openxmlformats.org/drawingml/2006/main">
            <a:off x="571500" y="1009650"/>
            <a:ext cx="5143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243F35"/>
                </a:solidFill>
                <a:latin typeface="Georgia"/>
                <a:ea typeface="Georgia"/>
                <a:cs typeface="Georgia"/>
              </a:defRPr>
            </a:defPPr>
            <a:lvl1pPr algn="l">
              <a:buNone/>
              <a:defRPr sz="3675">
                <a:solidFill>
                  <a:srgbClr val="243F35"/>
                </a:solidFill>
                <a:latin typeface="Georgia"/>
                <a:ea typeface="Georgia"/>
                <a:cs typeface="Georgia"/>
              </a:defRPr>
            </a:lvl1pPr>
            <a:lvl2pPr algn="l">
              <a:buNone/>
              <a:defRPr sz="3675">
                <a:solidFill>
                  <a:srgbClr val="243F35"/>
                </a:solidFill>
                <a:latin typeface="Georgia"/>
                <a:ea typeface="Georgia"/>
                <a:cs typeface="Georgia"/>
              </a:defRPr>
            </a:lvl2pPr>
            <a:lvl3pPr algn="l">
              <a:buNone/>
              <a:defRPr sz="3675">
                <a:solidFill>
                  <a:srgbClr val="243F35"/>
                </a:solidFill>
                <a:latin typeface="Georgia"/>
                <a:ea typeface="Georgia"/>
                <a:cs typeface="Georgia"/>
              </a:defRPr>
            </a:lvl3pPr>
            <a:lvl4pPr algn="l">
              <a:buNone/>
              <a:defRPr sz="3675">
                <a:solidFill>
                  <a:srgbClr val="243F35"/>
                </a:solidFill>
                <a:latin typeface="Georgia"/>
                <a:ea typeface="Georgia"/>
                <a:cs typeface="Georgia"/>
              </a:defRPr>
            </a:lvl4pPr>
            <a:lvl5pPr algn="l">
              <a:buNone/>
              <a:defRPr sz="3675">
                <a:solidFill>
                  <a:srgbClr val="243F35"/>
                </a:solidFill>
                <a:latin typeface="Georgia"/>
                <a:ea typeface="Georgia"/>
                <a:cs typeface="Georgia"/>
              </a:defRPr>
            </a:lvl5pPr>
            <a:lvl6pPr algn="l">
              <a:buNone/>
              <a:defRPr sz="3675">
                <a:solidFill>
                  <a:srgbClr val="243F35"/>
                </a:solidFill>
                <a:latin typeface="Georgia"/>
                <a:ea typeface="Georgia"/>
                <a:cs typeface="Georgia"/>
              </a:defRPr>
            </a:lvl6pPr>
            <a:lvl7pPr algn="l">
              <a:buNone/>
              <a:defRPr sz="3675">
                <a:solidFill>
                  <a:srgbClr val="243F35"/>
                </a:solidFill>
                <a:latin typeface="Georgia"/>
                <a:ea typeface="Georgia"/>
                <a:cs typeface="Georgia"/>
              </a:defRPr>
            </a:lvl7pPr>
            <a:lvl8pPr algn="l">
              <a:buNone/>
              <a:defRPr sz="3675">
                <a:solidFill>
                  <a:srgbClr val="243F35"/>
                </a:solidFill>
                <a:latin typeface="Georgia"/>
                <a:ea typeface="Georgia"/>
                <a:cs typeface="Georgia"/>
              </a:defRPr>
            </a:lvl8pPr>
            <a:lvl9pPr algn="l">
              <a:buNone/>
              <a:defRPr sz="3675">
                <a:solidFill>
                  <a:srgbClr val="243F35"/>
                </a:solidFill>
                <a:latin typeface="Georgia"/>
                <a:ea typeface="Georgia"/>
                <a:cs typeface="Georgia"/>
              </a:defRPr>
            </a:lvl9pPr>
          </a:lstStyle>
          <a:p xmlns:a="http://schemas.openxmlformats.org/drawingml/2006/main">
            <a:pPr algn="l">
              <a:buNone/>
              <a:defRPr sz="3675">
                <a:solidFill>
                  <a:srgbClr val="243F35"/>
                </a:solidFill>
                <a:latin typeface="Georgia"/>
                <a:ea typeface="Georgia"/>
                <a:cs typeface="Georgia"/>
              </a:defRPr>
            </a:pPr>
            <a:r>
              <a:rPr sz="3675">
                <a:solidFill>
                  <a:srgbClr val="243F35"/>
                </a:solidFill>
                <a:latin typeface="Georgia"/>
                <a:ea typeface="Georgia"/>
                <a:cs typeface="Georgia"/>
              </a:rPr>
              <a:t>Corporate gifts</a:t>
            </a:r>
          </a:p>
        </p:txBody>
      </p:sp>
      <p:sp>
        <p:nvSpPr>
          <p:cNvPr id="4" name="A welcome or thank-you,&#10;chosen for your recip">
            <a:extLst xmlns:a="http://schemas.openxmlformats.org/drawingml/2006/main">
              <a:ext uri="{FF2B5EF4-FFF2-40B4-BE49-F238E27FC236}">
                <a16:creationId xmlns:a16="http://schemas.microsoft.com/office/drawing/2014/main" id="{7DF6300E-B24E-47A5-BEDE-8917F03C1180}"/>
              </a:ext>
            </a:extLst>
          </p:cNvPr>
          <p:cNvSpPr>
            <a:spLocks xmlns:a="http://schemas.openxmlformats.org/drawingml/2006/main" noGrp="1"/>
          </p:cNvSpPr>
          <p:nvPr/>
        </p:nvSpPr>
        <p:spPr>
          <a:xfrm xmlns:a="http://schemas.openxmlformats.org/drawingml/2006/main">
            <a:off x="571500" y="2009775"/>
            <a:ext cx="476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60665E"/>
                </a:solidFill>
                <a:latin typeface="Arial"/>
                <a:ea typeface="Arial"/>
                <a:cs typeface="Arial"/>
              </a:defRPr>
            </a:defPPr>
            <a:lvl1pPr algn="l">
              <a:buNone/>
              <a:defRPr sz="2100">
                <a:solidFill>
                  <a:srgbClr val="60665E"/>
                </a:solidFill>
                <a:latin typeface="Arial"/>
                <a:ea typeface="Arial"/>
                <a:cs typeface="Arial"/>
              </a:defRPr>
            </a:lvl1pPr>
            <a:lvl2pPr algn="l">
              <a:buNone/>
              <a:defRPr sz="2100">
                <a:solidFill>
                  <a:srgbClr val="60665E"/>
                </a:solidFill>
                <a:latin typeface="Arial"/>
                <a:ea typeface="Arial"/>
                <a:cs typeface="Arial"/>
              </a:defRPr>
            </a:lvl2pPr>
            <a:lvl3pPr algn="l">
              <a:buNone/>
              <a:defRPr sz="2100">
                <a:solidFill>
                  <a:srgbClr val="60665E"/>
                </a:solidFill>
                <a:latin typeface="Arial"/>
                <a:ea typeface="Arial"/>
                <a:cs typeface="Arial"/>
              </a:defRPr>
            </a:lvl3pPr>
            <a:lvl4pPr algn="l">
              <a:buNone/>
              <a:defRPr sz="2100">
                <a:solidFill>
                  <a:srgbClr val="60665E"/>
                </a:solidFill>
                <a:latin typeface="Arial"/>
                <a:ea typeface="Arial"/>
                <a:cs typeface="Arial"/>
              </a:defRPr>
            </a:lvl4pPr>
            <a:lvl5pPr algn="l">
              <a:buNone/>
              <a:defRPr sz="2100">
                <a:solidFill>
                  <a:srgbClr val="60665E"/>
                </a:solidFill>
                <a:latin typeface="Arial"/>
                <a:ea typeface="Arial"/>
                <a:cs typeface="Arial"/>
              </a:defRPr>
            </a:lvl5pPr>
            <a:lvl6pPr algn="l">
              <a:buNone/>
              <a:defRPr sz="2100">
                <a:solidFill>
                  <a:srgbClr val="60665E"/>
                </a:solidFill>
                <a:latin typeface="Arial"/>
                <a:ea typeface="Arial"/>
                <a:cs typeface="Arial"/>
              </a:defRPr>
            </a:lvl6pPr>
            <a:lvl7pPr algn="l">
              <a:buNone/>
              <a:defRPr sz="2100">
                <a:solidFill>
                  <a:srgbClr val="60665E"/>
                </a:solidFill>
                <a:latin typeface="Arial"/>
                <a:ea typeface="Arial"/>
                <a:cs typeface="Arial"/>
              </a:defRPr>
            </a:lvl7pPr>
            <a:lvl8pPr algn="l">
              <a:buNone/>
              <a:defRPr sz="2100">
                <a:solidFill>
                  <a:srgbClr val="60665E"/>
                </a:solidFill>
                <a:latin typeface="Arial"/>
                <a:ea typeface="Arial"/>
                <a:cs typeface="Arial"/>
              </a:defRPr>
            </a:lvl8pPr>
            <a:lvl9pPr algn="l">
              <a:buNone/>
              <a:defRPr sz="2100">
                <a:solidFill>
                  <a:srgbClr val="60665E"/>
                </a:solidFill>
                <a:latin typeface="Arial"/>
                <a:ea typeface="Arial"/>
                <a:cs typeface="Arial"/>
              </a:defRPr>
            </a:lvl9pPr>
          </a:lstStyle>
          <a:p xmlns:a="http://schemas.openxmlformats.org/drawingml/2006/main">
            <a:pPr algn="l">
              <a:buNone/>
              <a:defRPr sz="2100">
                <a:solidFill>
                  <a:srgbClr val="60665E"/>
                </a:solidFill>
                <a:latin typeface="Arial"/>
                <a:ea typeface="Arial"/>
                <a:cs typeface="Arial"/>
              </a:defRPr>
            </a:pPr>
            <a:r>
              <a:rPr sz="2100">
                <a:solidFill>
                  <a:srgbClr val="60665E"/>
                </a:solidFill>
                <a:latin typeface="Arial"/>
                <a:ea typeface="Arial"/>
                <a:cs typeface="Arial"/>
              </a:rPr>
              <a:t>A welcome or thank-you,</a:t>
            </a:r>
          </a:p>
          <a:p xmlns:a="http://schemas.openxmlformats.org/drawingml/2006/main">
            <a:pPr algn="l">
              <a:buNone/>
              <a:defRPr sz="2100">
                <a:solidFill>
                  <a:srgbClr val="60665E"/>
                </a:solidFill>
                <a:latin typeface="Arial"/>
                <a:ea typeface="Arial"/>
                <a:cs typeface="Arial"/>
              </a:defRPr>
            </a:pPr>
            <a:r>
              <a:rPr sz="2100">
                <a:solidFill>
                  <a:srgbClr val="60665E"/>
                </a:solidFill>
                <a:latin typeface="Arial"/>
                <a:ea typeface="Arial"/>
                <a:cs typeface="Arial"/>
              </a:rPr>
              <a:t>chosen for your recipients.</a:t>
            </a:r>
          </a:p>
        </p:txBody>
      </p:sp>
      <p:sp>
        <p:nvSpPr>
          <p:cNvPr id="5" name="Employee welcome">
            <a:extLst xmlns:a="http://schemas.openxmlformats.org/drawingml/2006/main">
              <a:ext uri="{FF2B5EF4-FFF2-40B4-BE49-F238E27FC236}">
                <a16:creationId xmlns:a16="http://schemas.microsoft.com/office/drawing/2014/main" id="{20EE7E35-1D70-40F1-8EB1-6BC240AE6011}"/>
              </a:ext>
            </a:extLst>
          </p:cNvPr>
          <p:cNvSpPr>
            <a:spLocks xmlns:a="http://schemas.openxmlformats.org/drawingml/2006/main" noGrp="1"/>
          </p:cNvSpPr>
          <p:nvPr/>
        </p:nvSpPr>
        <p:spPr>
          <a:xfrm xmlns:a="http://schemas.openxmlformats.org/drawingml/2006/main">
            <a:off x="571500" y="3324225"/>
            <a:ext cx="4762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243F35"/>
                </a:solidFill>
                <a:latin typeface="Arial"/>
                <a:ea typeface="Arial"/>
                <a:cs typeface="Arial"/>
              </a:defRPr>
            </a:defPPr>
            <a:lvl1pPr algn="l">
              <a:buNone/>
              <a:defRPr sz="1875" b="1">
                <a:solidFill>
                  <a:srgbClr val="243F35"/>
                </a:solidFill>
                <a:latin typeface="Arial"/>
                <a:ea typeface="Arial"/>
                <a:cs typeface="Arial"/>
              </a:defRPr>
            </a:lvl1pPr>
            <a:lvl2pPr algn="l">
              <a:buNone/>
              <a:defRPr sz="1875" b="1">
                <a:solidFill>
                  <a:srgbClr val="243F35"/>
                </a:solidFill>
                <a:latin typeface="Arial"/>
                <a:ea typeface="Arial"/>
                <a:cs typeface="Arial"/>
              </a:defRPr>
            </a:lvl2pPr>
            <a:lvl3pPr algn="l">
              <a:buNone/>
              <a:defRPr sz="1875" b="1">
                <a:solidFill>
                  <a:srgbClr val="243F35"/>
                </a:solidFill>
                <a:latin typeface="Arial"/>
                <a:ea typeface="Arial"/>
                <a:cs typeface="Arial"/>
              </a:defRPr>
            </a:lvl3pPr>
            <a:lvl4pPr algn="l">
              <a:buNone/>
              <a:defRPr sz="1875" b="1">
                <a:solidFill>
                  <a:srgbClr val="243F35"/>
                </a:solidFill>
                <a:latin typeface="Arial"/>
                <a:ea typeface="Arial"/>
                <a:cs typeface="Arial"/>
              </a:defRPr>
            </a:lvl4pPr>
            <a:lvl5pPr algn="l">
              <a:buNone/>
              <a:defRPr sz="1875" b="1">
                <a:solidFill>
                  <a:srgbClr val="243F35"/>
                </a:solidFill>
                <a:latin typeface="Arial"/>
                <a:ea typeface="Arial"/>
                <a:cs typeface="Arial"/>
              </a:defRPr>
            </a:lvl5pPr>
            <a:lvl6pPr algn="l">
              <a:buNone/>
              <a:defRPr sz="1875" b="1">
                <a:solidFill>
                  <a:srgbClr val="243F35"/>
                </a:solidFill>
                <a:latin typeface="Arial"/>
                <a:ea typeface="Arial"/>
                <a:cs typeface="Arial"/>
              </a:defRPr>
            </a:lvl6pPr>
            <a:lvl7pPr algn="l">
              <a:buNone/>
              <a:defRPr sz="1875" b="1">
                <a:solidFill>
                  <a:srgbClr val="243F35"/>
                </a:solidFill>
                <a:latin typeface="Arial"/>
                <a:ea typeface="Arial"/>
                <a:cs typeface="Arial"/>
              </a:defRPr>
            </a:lvl7pPr>
            <a:lvl8pPr algn="l">
              <a:buNone/>
              <a:defRPr sz="1875" b="1">
                <a:solidFill>
                  <a:srgbClr val="243F35"/>
                </a:solidFill>
                <a:latin typeface="Arial"/>
                <a:ea typeface="Arial"/>
                <a:cs typeface="Arial"/>
              </a:defRPr>
            </a:lvl8pPr>
            <a:lvl9pPr algn="l">
              <a:buNone/>
              <a:defRPr sz="1875" b="1">
                <a:solidFill>
                  <a:srgbClr val="243F35"/>
                </a:solidFill>
                <a:latin typeface="Arial"/>
                <a:ea typeface="Arial"/>
                <a:cs typeface="Arial"/>
              </a:defRPr>
            </a:lvl9pPr>
          </a:lstStyle>
          <a:p xmlns:a="http://schemas.openxmlformats.org/drawingml/2006/main">
            <a:pPr algn="l">
              <a:buNone/>
              <a:defRPr sz="1875" b="1">
                <a:solidFill>
                  <a:srgbClr val="243F35"/>
                </a:solidFill>
                <a:latin typeface="Arial"/>
                <a:ea typeface="Arial"/>
                <a:cs typeface="Arial"/>
              </a:defRPr>
            </a:pPr>
            <a:r>
              <a:rPr sz="1875" b="1">
                <a:solidFill>
                  <a:srgbClr val="243F35"/>
                </a:solidFill>
                <a:latin typeface="Arial"/>
                <a:ea typeface="Arial"/>
                <a:cs typeface="Arial"/>
              </a:rPr>
              <a:t>Employee welcome</a:t>
            </a:r>
          </a:p>
        </p:txBody>
      </p:sp>
      <p:sp>
        <p:nvSpPr>
          <p:cNvPr id="6" name="A notebook, drinkware, branded essential&#10;and ">
            <a:extLst xmlns:a="http://schemas.openxmlformats.org/drawingml/2006/main">
              <a:ext uri="{FF2B5EF4-FFF2-40B4-BE49-F238E27FC236}">
                <a16:creationId xmlns:a16="http://schemas.microsoft.com/office/drawing/2014/main" id="{C7B81C2E-34C9-4A07-B49F-42A8DE4A1A2C}"/>
              </a:ext>
            </a:extLst>
          </p:cNvPr>
          <p:cNvSpPr>
            <a:spLocks xmlns:a="http://schemas.openxmlformats.org/drawingml/2006/main" noGrp="1"/>
          </p:cNvSpPr>
          <p:nvPr/>
        </p:nvSpPr>
        <p:spPr>
          <a:xfrm xmlns:a="http://schemas.openxmlformats.org/drawingml/2006/main">
            <a:off x="571500" y="3724275"/>
            <a:ext cx="4762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 notebook, drinkware, branded essential</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and a personal welcome card.</a:t>
            </a:r>
          </a:p>
        </p:txBody>
      </p:sp>
      <p:sp>
        <p:nvSpPr>
          <p:cNvPr id="7" name="Client &amp; team appreciation">
            <a:extLst xmlns:a="http://schemas.openxmlformats.org/drawingml/2006/main">
              <a:ext uri="{FF2B5EF4-FFF2-40B4-BE49-F238E27FC236}">
                <a16:creationId xmlns:a16="http://schemas.microsoft.com/office/drawing/2014/main" id="{B38AF41C-5788-46EC-8192-EB6ADCA0EC81}"/>
              </a:ext>
            </a:extLst>
          </p:cNvPr>
          <p:cNvSpPr>
            <a:spLocks xmlns:a="http://schemas.openxmlformats.org/drawingml/2006/main" noGrp="1"/>
          </p:cNvSpPr>
          <p:nvPr/>
        </p:nvSpPr>
        <p:spPr>
          <a:xfrm xmlns:a="http://schemas.openxmlformats.org/drawingml/2006/main">
            <a:off x="571500" y="4705350"/>
            <a:ext cx="4762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243F35"/>
                </a:solidFill>
                <a:latin typeface="Arial"/>
                <a:ea typeface="Arial"/>
                <a:cs typeface="Arial"/>
              </a:defRPr>
            </a:defPPr>
            <a:lvl1pPr algn="l">
              <a:buNone/>
              <a:defRPr sz="1875" b="1">
                <a:solidFill>
                  <a:srgbClr val="243F35"/>
                </a:solidFill>
                <a:latin typeface="Arial"/>
                <a:ea typeface="Arial"/>
                <a:cs typeface="Arial"/>
              </a:defRPr>
            </a:lvl1pPr>
            <a:lvl2pPr algn="l">
              <a:buNone/>
              <a:defRPr sz="1875" b="1">
                <a:solidFill>
                  <a:srgbClr val="243F35"/>
                </a:solidFill>
                <a:latin typeface="Arial"/>
                <a:ea typeface="Arial"/>
                <a:cs typeface="Arial"/>
              </a:defRPr>
            </a:lvl2pPr>
            <a:lvl3pPr algn="l">
              <a:buNone/>
              <a:defRPr sz="1875" b="1">
                <a:solidFill>
                  <a:srgbClr val="243F35"/>
                </a:solidFill>
                <a:latin typeface="Arial"/>
                <a:ea typeface="Arial"/>
                <a:cs typeface="Arial"/>
              </a:defRPr>
            </a:lvl3pPr>
            <a:lvl4pPr algn="l">
              <a:buNone/>
              <a:defRPr sz="1875" b="1">
                <a:solidFill>
                  <a:srgbClr val="243F35"/>
                </a:solidFill>
                <a:latin typeface="Arial"/>
                <a:ea typeface="Arial"/>
                <a:cs typeface="Arial"/>
              </a:defRPr>
            </a:lvl4pPr>
            <a:lvl5pPr algn="l">
              <a:buNone/>
              <a:defRPr sz="1875" b="1">
                <a:solidFill>
                  <a:srgbClr val="243F35"/>
                </a:solidFill>
                <a:latin typeface="Arial"/>
                <a:ea typeface="Arial"/>
                <a:cs typeface="Arial"/>
              </a:defRPr>
            </a:lvl5pPr>
            <a:lvl6pPr algn="l">
              <a:buNone/>
              <a:defRPr sz="1875" b="1">
                <a:solidFill>
                  <a:srgbClr val="243F35"/>
                </a:solidFill>
                <a:latin typeface="Arial"/>
                <a:ea typeface="Arial"/>
                <a:cs typeface="Arial"/>
              </a:defRPr>
            </a:lvl6pPr>
            <a:lvl7pPr algn="l">
              <a:buNone/>
              <a:defRPr sz="1875" b="1">
                <a:solidFill>
                  <a:srgbClr val="243F35"/>
                </a:solidFill>
                <a:latin typeface="Arial"/>
                <a:ea typeface="Arial"/>
                <a:cs typeface="Arial"/>
              </a:defRPr>
            </a:lvl7pPr>
            <a:lvl8pPr algn="l">
              <a:buNone/>
              <a:defRPr sz="1875" b="1">
                <a:solidFill>
                  <a:srgbClr val="243F35"/>
                </a:solidFill>
                <a:latin typeface="Arial"/>
                <a:ea typeface="Arial"/>
                <a:cs typeface="Arial"/>
              </a:defRPr>
            </a:lvl8pPr>
            <a:lvl9pPr algn="l">
              <a:buNone/>
              <a:defRPr sz="1875" b="1">
                <a:solidFill>
                  <a:srgbClr val="243F35"/>
                </a:solidFill>
                <a:latin typeface="Arial"/>
                <a:ea typeface="Arial"/>
                <a:cs typeface="Arial"/>
              </a:defRPr>
            </a:lvl9pPr>
          </a:lstStyle>
          <a:p xmlns:a="http://schemas.openxmlformats.org/drawingml/2006/main">
            <a:pPr algn="l">
              <a:buNone/>
              <a:defRPr sz="1875" b="1">
                <a:solidFill>
                  <a:srgbClr val="243F35"/>
                </a:solidFill>
                <a:latin typeface="Arial"/>
                <a:ea typeface="Arial"/>
                <a:cs typeface="Arial"/>
              </a:defRPr>
            </a:pPr>
            <a:r>
              <a:rPr sz="1875" b="1">
                <a:solidFill>
                  <a:srgbClr val="243F35"/>
                </a:solidFill>
                <a:latin typeface="Arial"/>
                <a:ea typeface="Arial"/>
                <a:cs typeface="Arial"/>
              </a:rPr>
              <a:t>Client &amp; team appreciation</a:t>
            </a:r>
          </a:p>
        </p:txBody>
      </p:sp>
      <p:sp>
        <p:nvSpPr>
          <p:cNvPr id="8" name="Specialty treats, useful keepsakes&#10;and packag">
            <a:extLst xmlns:a="http://schemas.openxmlformats.org/drawingml/2006/main">
              <a:ext uri="{FF2B5EF4-FFF2-40B4-BE49-F238E27FC236}">
                <a16:creationId xmlns:a16="http://schemas.microsoft.com/office/drawing/2014/main" id="{694646EB-838E-4A4E-984B-609A7239BB5F}"/>
              </a:ext>
            </a:extLst>
          </p:cNvPr>
          <p:cNvSpPr>
            <a:spLocks xmlns:a="http://schemas.openxmlformats.org/drawingml/2006/main" noGrp="1"/>
          </p:cNvSpPr>
          <p:nvPr/>
        </p:nvSpPr>
        <p:spPr>
          <a:xfrm xmlns:a="http://schemas.openxmlformats.org/drawingml/2006/main">
            <a:off x="571500" y="5105400"/>
            <a:ext cx="4762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Specialty treats, useful keepsakes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and packaging that reflects your brand.</a:t>
            </a:r>
          </a:p>
        </p:txBody>
      </p:sp>
      <p:pic>
        <p:nvPicPr>
          <p:cNvPr id="9" name="">
            <a:extLst xmlns:a="http://schemas.openxmlformats.org/drawingml/2006/main">
              <a:ext uri="{FF2B5EF4-FFF2-40B4-BE49-F238E27FC236}">
                <a16:creationId xmlns:a16="http://schemas.microsoft.com/office/drawing/2014/main" id="{C7117AB2-273A-4E52-B23A-D2187ED58BF5}"/>
              </a:ext>
            </a:extLst>
          </p:cNvPr>
          <p:cNvPicPr>
            <a:picLocks xmlns:a="http://schemas.openxmlformats.org/drawingml/2006/main" noChangeAspect="1"/>
          </p:cNvPicPr>
          <p:nvPr/>
        </p:nvPicPr>
        <p:blipFill>
          <a:blip xmlns:r="http://schemas.openxmlformats.org/officeDocument/2006/relationships" xmlns:a="http://schemas.openxmlformats.org/drawingml/2006/main" r:embed="R770d7fed2f874ccd"/>
          <a:srcRect xmlns:a="http://schemas.openxmlformats.org/drawingml/2006/main" l="8333" t="0" r="8333" b="0"/>
          <a:stretch xmlns:a="http://schemas.openxmlformats.org/drawingml/2006/main">
            <a:fillRect l="0" t="0" r="0" b="0"/>
          </a:stretch>
        </p:blipFill>
        <p:spPr>
          <a:xfrm xmlns:a="http://schemas.openxmlformats.org/drawingml/2006/main">
            <a:off x="5905500" y="1123950"/>
            <a:ext cx="5715000" cy="4572000"/>
          </a:xfrm>
          <a:prstGeom xmlns:a="http://schemas.openxmlformats.org/drawingml/2006/main" prst="rect">
            <a:avLst/>
          </a:prstGeom>
        </p:spPr>
      </p:pic>
      <p:sp>
        <p:nvSpPr>
          <p:cNvPr id="10" name="Illustrative gift concept. Contents and packa">
            <a:extLst xmlns:a="http://schemas.openxmlformats.org/drawingml/2006/main">
              <a:ext uri="{FF2B5EF4-FFF2-40B4-BE49-F238E27FC236}">
                <a16:creationId xmlns:a16="http://schemas.microsoft.com/office/drawing/2014/main" id="{BA85793A-63AC-4708-8CA0-B95199D145EE}"/>
              </a:ext>
            </a:extLst>
          </p:cNvPr>
          <p:cNvSpPr>
            <a:spLocks xmlns:a="http://schemas.openxmlformats.org/drawingml/2006/main" noGrp="1"/>
          </p:cNvSpPr>
          <p:nvPr/>
        </p:nvSpPr>
        <p:spPr>
          <a:xfrm xmlns:a="http://schemas.openxmlformats.org/drawingml/2006/main">
            <a:off x="5905500" y="5895975"/>
            <a:ext cx="561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a:solidFill>
                  <a:srgbClr val="60665E"/>
                </a:solidFill>
                <a:latin typeface="Arial"/>
                <a:ea typeface="Arial"/>
                <a:cs typeface="Arial"/>
              </a:defRPr>
            </a:defPPr>
            <a:lvl1pPr algn="l">
              <a:buNone/>
              <a:defRPr sz="1125">
                <a:solidFill>
                  <a:srgbClr val="60665E"/>
                </a:solidFill>
                <a:latin typeface="Arial"/>
                <a:ea typeface="Arial"/>
                <a:cs typeface="Arial"/>
              </a:defRPr>
            </a:lvl1pPr>
            <a:lvl2pPr algn="l">
              <a:buNone/>
              <a:defRPr sz="1125">
                <a:solidFill>
                  <a:srgbClr val="60665E"/>
                </a:solidFill>
                <a:latin typeface="Arial"/>
                <a:ea typeface="Arial"/>
                <a:cs typeface="Arial"/>
              </a:defRPr>
            </a:lvl2pPr>
            <a:lvl3pPr algn="l">
              <a:buNone/>
              <a:defRPr sz="1125">
                <a:solidFill>
                  <a:srgbClr val="60665E"/>
                </a:solidFill>
                <a:latin typeface="Arial"/>
                <a:ea typeface="Arial"/>
                <a:cs typeface="Arial"/>
              </a:defRPr>
            </a:lvl3pPr>
            <a:lvl4pPr algn="l">
              <a:buNone/>
              <a:defRPr sz="1125">
                <a:solidFill>
                  <a:srgbClr val="60665E"/>
                </a:solidFill>
                <a:latin typeface="Arial"/>
                <a:ea typeface="Arial"/>
                <a:cs typeface="Arial"/>
              </a:defRPr>
            </a:lvl4pPr>
            <a:lvl5pPr algn="l">
              <a:buNone/>
              <a:defRPr sz="1125">
                <a:solidFill>
                  <a:srgbClr val="60665E"/>
                </a:solidFill>
                <a:latin typeface="Arial"/>
                <a:ea typeface="Arial"/>
                <a:cs typeface="Arial"/>
              </a:defRPr>
            </a:lvl5pPr>
            <a:lvl6pPr algn="l">
              <a:buNone/>
              <a:defRPr sz="1125">
                <a:solidFill>
                  <a:srgbClr val="60665E"/>
                </a:solidFill>
                <a:latin typeface="Arial"/>
                <a:ea typeface="Arial"/>
                <a:cs typeface="Arial"/>
              </a:defRPr>
            </a:lvl6pPr>
            <a:lvl7pPr algn="l">
              <a:buNone/>
              <a:defRPr sz="1125">
                <a:solidFill>
                  <a:srgbClr val="60665E"/>
                </a:solidFill>
                <a:latin typeface="Arial"/>
                <a:ea typeface="Arial"/>
                <a:cs typeface="Arial"/>
              </a:defRPr>
            </a:lvl7pPr>
            <a:lvl8pPr algn="l">
              <a:buNone/>
              <a:defRPr sz="1125">
                <a:solidFill>
                  <a:srgbClr val="60665E"/>
                </a:solidFill>
                <a:latin typeface="Arial"/>
                <a:ea typeface="Arial"/>
                <a:cs typeface="Arial"/>
              </a:defRPr>
            </a:lvl8pPr>
            <a:lvl9pPr algn="l">
              <a:buNone/>
              <a:defRPr sz="1125">
                <a:solidFill>
                  <a:srgbClr val="60665E"/>
                </a:solidFill>
                <a:latin typeface="Arial"/>
                <a:ea typeface="Arial"/>
                <a:cs typeface="Arial"/>
              </a:defRPr>
            </a:lvl9pPr>
          </a:lstStyle>
          <a:p xmlns:a="http://schemas.openxmlformats.org/drawingml/2006/main">
            <a:pPr algn="l">
              <a:buNone/>
              <a:defRPr sz="1125">
                <a:solidFill>
                  <a:srgbClr val="60665E"/>
                </a:solidFill>
                <a:latin typeface="Arial"/>
                <a:ea typeface="Arial"/>
                <a:cs typeface="Arial"/>
              </a:defRPr>
            </a:pPr>
            <a:r>
              <a:rPr sz="1125">
                <a:solidFill>
                  <a:srgbClr val="60665E"/>
                </a:solidFill>
                <a:latin typeface="Arial"/>
                <a:ea typeface="Arial"/>
                <a:cs typeface="Arial"/>
              </a:rPr>
              <a:t>Illustrative gift concept. Contents and packaging can vary.</a:t>
            </a:r>
          </a:p>
        </p:txBody>
      </p:sp>
    </p:spTree>
    <p:extLst>
      <p:ext uri="{BB962C8B-B14F-4D97-AF65-F5344CB8AC3E}">
        <p14:creationId xmlns:p14="http://schemas.microsoft.com/office/powerpoint/2010/main" val="1266424369"/>
      </p:ext>
    </p:extLst>
  </p:cSld>
</p:sld>
</file>

<file path=ppt/slides/slide4.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9" name="Ascend Global Co.">
            <a:extLst xmlns:a="http://schemas.openxmlformats.org/drawingml/2006/main">
              <a:ext uri="{FF2B5EF4-FFF2-40B4-BE49-F238E27FC236}">
                <a16:creationId xmlns:a16="http://schemas.microsoft.com/office/drawing/2014/main" id="{19A8D602-822C-4030-8AE7-DA84362CBDEF}"/>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04">
            <a:extLst xmlns:a="http://schemas.openxmlformats.org/drawingml/2006/main">
              <a:ext uri="{FF2B5EF4-FFF2-40B4-BE49-F238E27FC236}">
                <a16:creationId xmlns:a16="http://schemas.microsoft.com/office/drawing/2014/main" id="{F0BF2044-EF9F-4FC0-8DF5-FDF8DFC01742}"/>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04</a:t>
            </a:r>
          </a:p>
        </p:txBody>
      </p:sp>
      <p:sp>
        <p:nvSpPr>
          <p:cNvPr id="3" name="Apparel &amp; branded essentials">
            <a:extLst xmlns:a="http://schemas.openxmlformats.org/drawingml/2006/main">
              <a:ext uri="{FF2B5EF4-FFF2-40B4-BE49-F238E27FC236}">
                <a16:creationId xmlns:a16="http://schemas.microsoft.com/office/drawing/2014/main" id="{FA7E20CD-A0E2-402F-85E9-0F8A3C60D8F0}"/>
              </a:ext>
            </a:extLst>
          </p:cNvPr>
          <p:cNvSpPr>
            <a:spLocks xmlns:a="http://schemas.openxmlformats.org/drawingml/2006/main" noGrp="1"/>
          </p:cNvSpPr>
          <p:nvPr/>
        </p:nvSpPr>
        <p:spPr>
          <a:xfrm xmlns:a="http://schemas.openxmlformats.org/drawingml/2006/main">
            <a:off x="571500" y="990600"/>
            <a:ext cx="10858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a:solidFill>
                  <a:srgbClr val="243F35"/>
                </a:solidFill>
                <a:latin typeface="Georgia"/>
                <a:ea typeface="Georgia"/>
                <a:cs typeface="Georgia"/>
              </a:defRPr>
            </a:defPPr>
            <a:lvl1pPr algn="l">
              <a:buNone/>
              <a:defRPr sz="3600">
                <a:solidFill>
                  <a:srgbClr val="243F35"/>
                </a:solidFill>
                <a:latin typeface="Georgia"/>
                <a:ea typeface="Georgia"/>
                <a:cs typeface="Georgia"/>
              </a:defRPr>
            </a:lvl1pPr>
            <a:lvl2pPr algn="l">
              <a:buNone/>
              <a:defRPr sz="3600">
                <a:solidFill>
                  <a:srgbClr val="243F35"/>
                </a:solidFill>
                <a:latin typeface="Georgia"/>
                <a:ea typeface="Georgia"/>
                <a:cs typeface="Georgia"/>
              </a:defRPr>
            </a:lvl2pPr>
            <a:lvl3pPr algn="l">
              <a:buNone/>
              <a:defRPr sz="3600">
                <a:solidFill>
                  <a:srgbClr val="243F35"/>
                </a:solidFill>
                <a:latin typeface="Georgia"/>
                <a:ea typeface="Georgia"/>
                <a:cs typeface="Georgia"/>
              </a:defRPr>
            </a:lvl3pPr>
            <a:lvl4pPr algn="l">
              <a:buNone/>
              <a:defRPr sz="3600">
                <a:solidFill>
                  <a:srgbClr val="243F35"/>
                </a:solidFill>
                <a:latin typeface="Georgia"/>
                <a:ea typeface="Georgia"/>
                <a:cs typeface="Georgia"/>
              </a:defRPr>
            </a:lvl4pPr>
            <a:lvl5pPr algn="l">
              <a:buNone/>
              <a:defRPr sz="3600">
                <a:solidFill>
                  <a:srgbClr val="243F35"/>
                </a:solidFill>
                <a:latin typeface="Georgia"/>
                <a:ea typeface="Georgia"/>
                <a:cs typeface="Georgia"/>
              </a:defRPr>
            </a:lvl5pPr>
            <a:lvl6pPr algn="l">
              <a:buNone/>
              <a:defRPr sz="3600">
                <a:solidFill>
                  <a:srgbClr val="243F35"/>
                </a:solidFill>
                <a:latin typeface="Georgia"/>
                <a:ea typeface="Georgia"/>
                <a:cs typeface="Georgia"/>
              </a:defRPr>
            </a:lvl6pPr>
            <a:lvl7pPr algn="l">
              <a:buNone/>
              <a:defRPr sz="3600">
                <a:solidFill>
                  <a:srgbClr val="243F35"/>
                </a:solidFill>
                <a:latin typeface="Georgia"/>
                <a:ea typeface="Georgia"/>
                <a:cs typeface="Georgia"/>
              </a:defRPr>
            </a:lvl7pPr>
            <a:lvl8pPr algn="l">
              <a:buNone/>
              <a:defRPr sz="3600">
                <a:solidFill>
                  <a:srgbClr val="243F35"/>
                </a:solidFill>
                <a:latin typeface="Georgia"/>
                <a:ea typeface="Georgia"/>
                <a:cs typeface="Georgia"/>
              </a:defRPr>
            </a:lvl8pPr>
            <a:lvl9pPr algn="l">
              <a:buNone/>
              <a:defRPr sz="3600">
                <a:solidFill>
                  <a:srgbClr val="243F35"/>
                </a:solidFill>
                <a:latin typeface="Georgia"/>
                <a:ea typeface="Georgia"/>
                <a:cs typeface="Georgia"/>
              </a:defRPr>
            </a:lvl9pPr>
          </a:lstStyle>
          <a:p xmlns:a="http://schemas.openxmlformats.org/drawingml/2006/main">
            <a:pPr algn="l">
              <a:buNone/>
              <a:defRPr sz="3600">
                <a:solidFill>
                  <a:srgbClr val="243F35"/>
                </a:solidFill>
                <a:latin typeface="Georgia"/>
                <a:ea typeface="Georgia"/>
                <a:cs typeface="Georgia"/>
              </a:defRPr>
            </a:pPr>
            <a:r>
              <a:rPr sz="3600">
                <a:solidFill>
                  <a:srgbClr val="243F35"/>
                </a:solidFill>
                <a:latin typeface="Georgia"/>
                <a:ea typeface="Georgia"/>
                <a:cs typeface="Georgia"/>
              </a:rPr>
              <a:t>Apparel &amp; branded essentials</a:t>
            </a:r>
          </a:p>
        </p:txBody>
      </p:sp>
      <p:pic>
        <p:nvPicPr>
          <p:cNvPr id="4" name="">
            <a:extLst xmlns:a="http://schemas.openxmlformats.org/drawingml/2006/main">
              <a:ext uri="{FF2B5EF4-FFF2-40B4-BE49-F238E27FC236}">
                <a16:creationId xmlns:a16="http://schemas.microsoft.com/office/drawing/2014/main" id="{C0BA9519-50D5-49BF-BC60-37EC1D90A750}"/>
              </a:ext>
            </a:extLst>
          </p:cNvPr>
          <p:cNvPicPr>
            <a:picLocks xmlns:a="http://schemas.openxmlformats.org/drawingml/2006/main" noChangeAspect="1"/>
          </p:cNvPicPr>
          <p:nvPr/>
        </p:nvPicPr>
        <p:blipFill>
          <a:blip xmlns:r="http://schemas.openxmlformats.org/officeDocument/2006/relationships" xmlns:a="http://schemas.openxmlformats.org/drawingml/2006/main" r:embed="R9afb7d2f2cf7415e"/>
          <a:srcRect xmlns:a="http://schemas.openxmlformats.org/drawingml/2006/main" l="0" t="38" r="0" b="38"/>
          <a:stretch xmlns:a="http://schemas.openxmlformats.org/drawingml/2006/main">
            <a:fillRect l="0" t="0" r="0" b="0"/>
          </a:stretch>
        </p:blipFill>
        <p:spPr>
          <a:xfrm xmlns:a="http://schemas.openxmlformats.org/drawingml/2006/main">
            <a:off x="571500" y="2038350"/>
            <a:ext cx="6191250" cy="4124325"/>
          </a:xfrm>
          <a:prstGeom xmlns:a="http://schemas.openxmlformats.org/drawingml/2006/main" prst="rect">
            <a:avLst/>
          </a:prstGeom>
        </p:spPr>
      </p:pic>
      <p:sp>
        <p:nvSpPr>
          <p:cNvPr id="5" name="Your brand on things&#10;people can use">
            <a:extLst xmlns:a="http://schemas.openxmlformats.org/drawingml/2006/main">
              <a:ext uri="{FF2B5EF4-FFF2-40B4-BE49-F238E27FC236}">
                <a16:creationId xmlns:a16="http://schemas.microsoft.com/office/drawing/2014/main" id="{085C31F4-A634-4915-801E-19B9A6A23D89}"/>
              </a:ext>
            </a:extLst>
          </p:cNvPr>
          <p:cNvSpPr>
            <a:spLocks xmlns:a="http://schemas.openxmlformats.org/drawingml/2006/main" noGrp="1"/>
          </p:cNvSpPr>
          <p:nvPr/>
        </p:nvSpPr>
        <p:spPr>
          <a:xfrm xmlns:a="http://schemas.openxmlformats.org/drawingml/2006/main">
            <a:off x="7296150" y="2143125"/>
            <a:ext cx="4286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a:solidFill>
                  <a:srgbClr val="243F35"/>
                </a:solidFill>
                <a:latin typeface="Georgia"/>
                <a:ea typeface="Georgia"/>
                <a:cs typeface="Georgia"/>
              </a:defRPr>
            </a:defPPr>
            <a:lvl1pPr algn="l">
              <a:buNone/>
              <a:defRPr sz="2550">
                <a:solidFill>
                  <a:srgbClr val="243F35"/>
                </a:solidFill>
                <a:latin typeface="Georgia"/>
                <a:ea typeface="Georgia"/>
                <a:cs typeface="Georgia"/>
              </a:defRPr>
            </a:lvl1pPr>
            <a:lvl2pPr algn="l">
              <a:buNone/>
              <a:defRPr sz="2550">
                <a:solidFill>
                  <a:srgbClr val="243F35"/>
                </a:solidFill>
                <a:latin typeface="Georgia"/>
                <a:ea typeface="Georgia"/>
                <a:cs typeface="Georgia"/>
              </a:defRPr>
            </a:lvl2pPr>
            <a:lvl3pPr algn="l">
              <a:buNone/>
              <a:defRPr sz="2550">
                <a:solidFill>
                  <a:srgbClr val="243F35"/>
                </a:solidFill>
                <a:latin typeface="Georgia"/>
                <a:ea typeface="Georgia"/>
                <a:cs typeface="Georgia"/>
              </a:defRPr>
            </a:lvl3pPr>
            <a:lvl4pPr algn="l">
              <a:buNone/>
              <a:defRPr sz="2550">
                <a:solidFill>
                  <a:srgbClr val="243F35"/>
                </a:solidFill>
                <a:latin typeface="Georgia"/>
                <a:ea typeface="Georgia"/>
                <a:cs typeface="Georgia"/>
              </a:defRPr>
            </a:lvl4pPr>
            <a:lvl5pPr algn="l">
              <a:buNone/>
              <a:defRPr sz="2550">
                <a:solidFill>
                  <a:srgbClr val="243F35"/>
                </a:solidFill>
                <a:latin typeface="Georgia"/>
                <a:ea typeface="Georgia"/>
                <a:cs typeface="Georgia"/>
              </a:defRPr>
            </a:lvl5pPr>
            <a:lvl6pPr algn="l">
              <a:buNone/>
              <a:defRPr sz="2550">
                <a:solidFill>
                  <a:srgbClr val="243F35"/>
                </a:solidFill>
                <a:latin typeface="Georgia"/>
                <a:ea typeface="Georgia"/>
                <a:cs typeface="Georgia"/>
              </a:defRPr>
            </a:lvl6pPr>
            <a:lvl7pPr algn="l">
              <a:buNone/>
              <a:defRPr sz="2550">
                <a:solidFill>
                  <a:srgbClr val="243F35"/>
                </a:solidFill>
                <a:latin typeface="Georgia"/>
                <a:ea typeface="Georgia"/>
                <a:cs typeface="Georgia"/>
              </a:defRPr>
            </a:lvl7pPr>
            <a:lvl8pPr algn="l">
              <a:buNone/>
              <a:defRPr sz="2550">
                <a:solidFill>
                  <a:srgbClr val="243F35"/>
                </a:solidFill>
                <a:latin typeface="Georgia"/>
                <a:ea typeface="Georgia"/>
                <a:cs typeface="Georgia"/>
              </a:defRPr>
            </a:lvl8pPr>
            <a:lvl9pPr algn="l">
              <a:buNone/>
              <a:defRPr sz="2550">
                <a:solidFill>
                  <a:srgbClr val="243F35"/>
                </a:solidFill>
                <a:latin typeface="Georgia"/>
                <a:ea typeface="Georgia"/>
                <a:cs typeface="Georgia"/>
              </a:defRPr>
            </a:lvl9pPr>
          </a:lstStyle>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Your brand on things</a:t>
            </a:r>
          </a:p>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people can use</a:t>
            </a:r>
          </a:p>
        </p:txBody>
      </p:sp>
      <p:sp>
        <p:nvSpPr>
          <p:cNvPr id="6" name="Polos, T-shirts and caps&#10;Totes and bags&#10;Noteb">
            <a:extLst xmlns:a="http://schemas.openxmlformats.org/drawingml/2006/main">
              <a:ext uri="{FF2B5EF4-FFF2-40B4-BE49-F238E27FC236}">
                <a16:creationId xmlns:a16="http://schemas.microsoft.com/office/drawing/2014/main" id="{30070FE2-EC02-4592-B941-3B771BA06FC8}"/>
              </a:ext>
            </a:extLst>
          </p:cNvPr>
          <p:cNvSpPr>
            <a:spLocks xmlns:a="http://schemas.openxmlformats.org/drawingml/2006/main" noGrp="1"/>
          </p:cNvSpPr>
          <p:nvPr/>
        </p:nvSpPr>
        <p:spPr>
          <a:xfrm xmlns:a="http://schemas.openxmlformats.org/drawingml/2006/main">
            <a:off x="7296150" y="3457575"/>
            <a:ext cx="428625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293A32"/>
                </a:solidFill>
                <a:latin typeface="Arial"/>
                <a:ea typeface="Arial"/>
                <a:cs typeface="Arial"/>
              </a:defRPr>
            </a:defPPr>
            <a:lvl1pPr algn="l">
              <a:buNone/>
              <a:defRPr sz="2025">
                <a:solidFill>
                  <a:srgbClr val="293A32"/>
                </a:solidFill>
                <a:latin typeface="Arial"/>
                <a:ea typeface="Arial"/>
                <a:cs typeface="Arial"/>
              </a:defRPr>
            </a:lvl1pPr>
            <a:lvl2pPr algn="l">
              <a:buNone/>
              <a:defRPr sz="2025">
                <a:solidFill>
                  <a:srgbClr val="293A32"/>
                </a:solidFill>
                <a:latin typeface="Arial"/>
                <a:ea typeface="Arial"/>
                <a:cs typeface="Arial"/>
              </a:defRPr>
            </a:lvl2pPr>
            <a:lvl3pPr algn="l">
              <a:buNone/>
              <a:defRPr sz="2025">
                <a:solidFill>
                  <a:srgbClr val="293A32"/>
                </a:solidFill>
                <a:latin typeface="Arial"/>
                <a:ea typeface="Arial"/>
                <a:cs typeface="Arial"/>
              </a:defRPr>
            </a:lvl3pPr>
            <a:lvl4pPr algn="l">
              <a:buNone/>
              <a:defRPr sz="2025">
                <a:solidFill>
                  <a:srgbClr val="293A32"/>
                </a:solidFill>
                <a:latin typeface="Arial"/>
                <a:ea typeface="Arial"/>
                <a:cs typeface="Arial"/>
              </a:defRPr>
            </a:lvl4pPr>
            <a:lvl5pPr algn="l">
              <a:buNone/>
              <a:defRPr sz="2025">
                <a:solidFill>
                  <a:srgbClr val="293A32"/>
                </a:solidFill>
                <a:latin typeface="Arial"/>
                <a:ea typeface="Arial"/>
                <a:cs typeface="Arial"/>
              </a:defRPr>
            </a:lvl5pPr>
            <a:lvl6pPr algn="l">
              <a:buNone/>
              <a:defRPr sz="2025">
                <a:solidFill>
                  <a:srgbClr val="293A32"/>
                </a:solidFill>
                <a:latin typeface="Arial"/>
                <a:ea typeface="Arial"/>
                <a:cs typeface="Arial"/>
              </a:defRPr>
            </a:lvl6pPr>
            <a:lvl7pPr algn="l">
              <a:buNone/>
              <a:defRPr sz="2025">
                <a:solidFill>
                  <a:srgbClr val="293A32"/>
                </a:solidFill>
                <a:latin typeface="Arial"/>
                <a:ea typeface="Arial"/>
                <a:cs typeface="Arial"/>
              </a:defRPr>
            </a:lvl7pPr>
            <a:lvl8pPr algn="l">
              <a:buNone/>
              <a:defRPr sz="2025">
                <a:solidFill>
                  <a:srgbClr val="293A32"/>
                </a:solidFill>
                <a:latin typeface="Arial"/>
                <a:ea typeface="Arial"/>
                <a:cs typeface="Arial"/>
              </a:defRPr>
            </a:lvl8pPr>
            <a:lvl9pPr algn="l">
              <a:buNone/>
              <a:defRPr sz="2025">
                <a:solidFill>
                  <a:srgbClr val="293A32"/>
                </a:solidFill>
                <a:latin typeface="Arial"/>
                <a:ea typeface="Arial"/>
                <a:cs typeface="Arial"/>
              </a:defRPr>
            </a:lvl9pPr>
          </a:lstStyle>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Polos, T-shirts and caps</a:t>
            </a:r>
          </a:p>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Totes and bags</a:t>
            </a:r>
          </a:p>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Notebooks and drinkware</a:t>
            </a:r>
          </a:p>
        </p:txBody>
      </p:sp>
      <p:sp>
        <p:nvSpPr>
          <p:cNvPr id="7" name="Product selection, logo placement&#10;and product">
            <a:extLst xmlns:a="http://schemas.openxmlformats.org/drawingml/2006/main">
              <a:ext uri="{FF2B5EF4-FFF2-40B4-BE49-F238E27FC236}">
                <a16:creationId xmlns:a16="http://schemas.microsoft.com/office/drawing/2014/main" id="{F3ED0ADE-ECDD-4353-85A5-5A92FE2FA335}"/>
              </a:ext>
            </a:extLst>
          </p:cNvPr>
          <p:cNvSpPr>
            <a:spLocks xmlns:a="http://schemas.openxmlformats.org/drawingml/2006/main" noGrp="1"/>
          </p:cNvSpPr>
          <p:nvPr/>
        </p:nvSpPr>
        <p:spPr>
          <a:xfrm xmlns:a="http://schemas.openxmlformats.org/drawingml/2006/main">
            <a:off x="7296150" y="5133975"/>
            <a:ext cx="4286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60665E"/>
                </a:solidFill>
                <a:latin typeface="Arial"/>
                <a:ea typeface="Arial"/>
                <a:cs typeface="Arial"/>
              </a:defRPr>
            </a:defPPr>
            <a:lvl1pPr algn="l">
              <a:buNone/>
              <a:defRPr sz="1800">
                <a:solidFill>
                  <a:srgbClr val="60665E"/>
                </a:solidFill>
                <a:latin typeface="Arial"/>
                <a:ea typeface="Arial"/>
                <a:cs typeface="Arial"/>
              </a:defRPr>
            </a:lvl1pPr>
            <a:lvl2pPr algn="l">
              <a:buNone/>
              <a:defRPr sz="1800">
                <a:solidFill>
                  <a:srgbClr val="60665E"/>
                </a:solidFill>
                <a:latin typeface="Arial"/>
                <a:ea typeface="Arial"/>
                <a:cs typeface="Arial"/>
              </a:defRPr>
            </a:lvl2pPr>
            <a:lvl3pPr algn="l">
              <a:buNone/>
              <a:defRPr sz="1800">
                <a:solidFill>
                  <a:srgbClr val="60665E"/>
                </a:solidFill>
                <a:latin typeface="Arial"/>
                <a:ea typeface="Arial"/>
                <a:cs typeface="Arial"/>
              </a:defRPr>
            </a:lvl3pPr>
            <a:lvl4pPr algn="l">
              <a:buNone/>
              <a:defRPr sz="1800">
                <a:solidFill>
                  <a:srgbClr val="60665E"/>
                </a:solidFill>
                <a:latin typeface="Arial"/>
                <a:ea typeface="Arial"/>
                <a:cs typeface="Arial"/>
              </a:defRPr>
            </a:lvl4pPr>
            <a:lvl5pPr algn="l">
              <a:buNone/>
              <a:defRPr sz="1800">
                <a:solidFill>
                  <a:srgbClr val="60665E"/>
                </a:solidFill>
                <a:latin typeface="Arial"/>
                <a:ea typeface="Arial"/>
                <a:cs typeface="Arial"/>
              </a:defRPr>
            </a:lvl5pPr>
            <a:lvl6pPr algn="l">
              <a:buNone/>
              <a:defRPr sz="1800">
                <a:solidFill>
                  <a:srgbClr val="60665E"/>
                </a:solidFill>
                <a:latin typeface="Arial"/>
                <a:ea typeface="Arial"/>
                <a:cs typeface="Arial"/>
              </a:defRPr>
            </a:lvl6pPr>
            <a:lvl7pPr algn="l">
              <a:buNone/>
              <a:defRPr sz="1800">
                <a:solidFill>
                  <a:srgbClr val="60665E"/>
                </a:solidFill>
                <a:latin typeface="Arial"/>
                <a:ea typeface="Arial"/>
                <a:cs typeface="Arial"/>
              </a:defRPr>
            </a:lvl7pPr>
            <a:lvl8pPr algn="l">
              <a:buNone/>
              <a:defRPr sz="1800">
                <a:solidFill>
                  <a:srgbClr val="60665E"/>
                </a:solidFill>
                <a:latin typeface="Arial"/>
                <a:ea typeface="Arial"/>
                <a:cs typeface="Arial"/>
              </a:defRPr>
            </a:lvl8pPr>
            <a:lvl9pPr algn="l">
              <a:buNone/>
              <a:defRPr sz="1800">
                <a:solidFill>
                  <a:srgbClr val="60665E"/>
                </a:solidFill>
                <a:latin typeface="Arial"/>
                <a:ea typeface="Arial"/>
                <a:cs typeface="Arial"/>
              </a:defRPr>
            </a:lvl9pPr>
          </a:lstStyle>
          <a:p xmlns:a="http://schemas.openxmlformats.org/drawingml/2006/main">
            <a:pPr algn="l">
              <a:buNone/>
              <a:defRPr sz="1800">
                <a:solidFill>
                  <a:srgbClr val="60665E"/>
                </a:solidFill>
                <a:latin typeface="Arial"/>
                <a:ea typeface="Arial"/>
                <a:cs typeface="Arial"/>
              </a:defRPr>
            </a:pPr>
            <a:r>
              <a:rPr sz="1800">
                <a:solidFill>
                  <a:srgbClr val="60665E"/>
                </a:solidFill>
                <a:latin typeface="Arial"/>
                <a:ea typeface="Arial"/>
                <a:cs typeface="Arial"/>
              </a:rPr>
              <a:t>Product selection, logo placement</a:t>
            </a:r>
          </a:p>
          <a:p xmlns:a="http://schemas.openxmlformats.org/drawingml/2006/main">
            <a:pPr algn="l">
              <a:buNone/>
              <a:defRPr sz="1800">
                <a:solidFill>
                  <a:srgbClr val="60665E"/>
                </a:solidFill>
                <a:latin typeface="Arial"/>
                <a:ea typeface="Arial"/>
                <a:cs typeface="Arial"/>
              </a:defRPr>
            </a:pPr>
            <a:r>
              <a:rPr sz="1800">
                <a:solidFill>
                  <a:srgbClr val="60665E"/>
                </a:solidFill>
                <a:latin typeface="Arial"/>
                <a:ea typeface="Arial"/>
                <a:cs typeface="Arial"/>
              </a:rPr>
              <a:t>and production timing follow</a:t>
            </a:r>
          </a:p>
          <a:p xmlns:a="http://schemas.openxmlformats.org/drawingml/2006/main">
            <a:pPr algn="l">
              <a:buNone/>
              <a:defRPr sz="1800">
                <a:solidFill>
                  <a:srgbClr val="60665E"/>
                </a:solidFill>
                <a:latin typeface="Arial"/>
                <a:ea typeface="Arial"/>
                <a:cs typeface="Arial"/>
              </a:defRPr>
            </a:pPr>
            <a:r>
              <a:rPr sz="1800">
                <a:solidFill>
                  <a:srgbClr val="60665E"/>
                </a:solidFill>
                <a:latin typeface="Arial"/>
                <a:ea typeface="Arial"/>
                <a:cs typeface="Arial"/>
              </a:rPr>
              <a:t>your approved brief.</a:t>
            </a:r>
          </a:p>
        </p:txBody>
      </p:sp>
      <p:sp>
        <p:nvSpPr>
          <p:cNvPr id="8" name="Illustrative products. Available colors, deco">
            <a:extLst xmlns:a="http://schemas.openxmlformats.org/drawingml/2006/main">
              <a:ext uri="{FF2B5EF4-FFF2-40B4-BE49-F238E27FC236}">
                <a16:creationId xmlns:a16="http://schemas.microsoft.com/office/drawing/2014/main" id="{E0FFA9CF-8F0D-46C2-8E92-F27541DAC53D}"/>
              </a:ext>
            </a:extLst>
          </p:cNvPr>
          <p:cNvSpPr>
            <a:spLocks xmlns:a="http://schemas.openxmlformats.org/drawingml/2006/main" noGrp="1"/>
          </p:cNvSpPr>
          <p:nvPr/>
        </p:nvSpPr>
        <p:spPr>
          <a:xfrm xmlns:a="http://schemas.openxmlformats.org/drawingml/2006/main">
            <a:off x="571500" y="63627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a:solidFill>
                  <a:srgbClr val="60665E"/>
                </a:solidFill>
                <a:latin typeface="Arial"/>
                <a:ea typeface="Arial"/>
                <a:cs typeface="Arial"/>
              </a:defRPr>
            </a:defPPr>
            <a:lvl1pPr algn="l">
              <a:buNone/>
              <a:defRPr sz="1125">
                <a:solidFill>
                  <a:srgbClr val="60665E"/>
                </a:solidFill>
                <a:latin typeface="Arial"/>
                <a:ea typeface="Arial"/>
                <a:cs typeface="Arial"/>
              </a:defRPr>
            </a:lvl1pPr>
            <a:lvl2pPr algn="l">
              <a:buNone/>
              <a:defRPr sz="1125">
                <a:solidFill>
                  <a:srgbClr val="60665E"/>
                </a:solidFill>
                <a:latin typeface="Arial"/>
                <a:ea typeface="Arial"/>
                <a:cs typeface="Arial"/>
              </a:defRPr>
            </a:lvl2pPr>
            <a:lvl3pPr algn="l">
              <a:buNone/>
              <a:defRPr sz="1125">
                <a:solidFill>
                  <a:srgbClr val="60665E"/>
                </a:solidFill>
                <a:latin typeface="Arial"/>
                <a:ea typeface="Arial"/>
                <a:cs typeface="Arial"/>
              </a:defRPr>
            </a:lvl3pPr>
            <a:lvl4pPr algn="l">
              <a:buNone/>
              <a:defRPr sz="1125">
                <a:solidFill>
                  <a:srgbClr val="60665E"/>
                </a:solidFill>
                <a:latin typeface="Arial"/>
                <a:ea typeface="Arial"/>
                <a:cs typeface="Arial"/>
              </a:defRPr>
            </a:lvl4pPr>
            <a:lvl5pPr algn="l">
              <a:buNone/>
              <a:defRPr sz="1125">
                <a:solidFill>
                  <a:srgbClr val="60665E"/>
                </a:solidFill>
                <a:latin typeface="Arial"/>
                <a:ea typeface="Arial"/>
                <a:cs typeface="Arial"/>
              </a:defRPr>
            </a:lvl5pPr>
            <a:lvl6pPr algn="l">
              <a:buNone/>
              <a:defRPr sz="1125">
                <a:solidFill>
                  <a:srgbClr val="60665E"/>
                </a:solidFill>
                <a:latin typeface="Arial"/>
                <a:ea typeface="Arial"/>
                <a:cs typeface="Arial"/>
              </a:defRPr>
            </a:lvl6pPr>
            <a:lvl7pPr algn="l">
              <a:buNone/>
              <a:defRPr sz="1125">
                <a:solidFill>
                  <a:srgbClr val="60665E"/>
                </a:solidFill>
                <a:latin typeface="Arial"/>
                <a:ea typeface="Arial"/>
                <a:cs typeface="Arial"/>
              </a:defRPr>
            </a:lvl7pPr>
            <a:lvl8pPr algn="l">
              <a:buNone/>
              <a:defRPr sz="1125">
                <a:solidFill>
                  <a:srgbClr val="60665E"/>
                </a:solidFill>
                <a:latin typeface="Arial"/>
                <a:ea typeface="Arial"/>
                <a:cs typeface="Arial"/>
              </a:defRPr>
            </a:lvl8pPr>
            <a:lvl9pPr algn="l">
              <a:buNone/>
              <a:defRPr sz="1125">
                <a:solidFill>
                  <a:srgbClr val="60665E"/>
                </a:solidFill>
                <a:latin typeface="Arial"/>
                <a:ea typeface="Arial"/>
                <a:cs typeface="Arial"/>
              </a:defRPr>
            </a:lvl9pPr>
          </a:lstStyle>
          <a:p xmlns:a="http://schemas.openxmlformats.org/drawingml/2006/main">
            <a:pPr algn="l">
              <a:buNone/>
              <a:defRPr sz="1125">
                <a:solidFill>
                  <a:srgbClr val="60665E"/>
                </a:solidFill>
                <a:latin typeface="Arial"/>
                <a:ea typeface="Arial"/>
                <a:cs typeface="Arial"/>
              </a:defRPr>
            </a:pPr>
            <a:r>
              <a:rPr sz="1125">
                <a:solidFill>
                  <a:srgbClr val="60665E"/>
                </a:solidFill>
                <a:latin typeface="Arial"/>
                <a:ea typeface="Arial"/>
                <a:cs typeface="Arial"/>
              </a:rPr>
              <a:t>Illustrative products. Available colors, decoration methods and order minimums vary by item.</a:t>
            </a:r>
          </a:p>
        </p:txBody>
      </p:sp>
    </p:spTree>
    <p:extLst>
      <p:ext uri="{BB962C8B-B14F-4D97-AF65-F5344CB8AC3E}">
        <p14:creationId xmlns:p14="http://schemas.microsoft.com/office/powerpoint/2010/main" val="1062173353"/>
      </p:ext>
    </p:extLst>
  </p:cSld>
</p:sld>
</file>

<file path=ppt/slides/slide5.xml><?xml version="1.0" encoding="utf-8"?>
<p:sld xmlns:p="http://schemas.openxmlformats.org/presentationml/2006/main">
  <p:cSld>
    <p:bg>
      <p:bgPr>
        <a:solidFill xmlns:a="http://schemas.openxmlformats.org/drawingml/2006/main">
          <a:srgbClr val="243F35"/>
        </a:solidFill>
      </p:bgPr>
    </p:bg>
    <p:spTree>
      <p:nvGrpSpPr>
        <p:cNvPr id="1" name=""/>
        <p:cNvGrpSpPr/>
        <p:nvPr/>
      </p:nvGrpSpPr>
      <p:grpSpPr>
        <a:xfrm xmlns:a="http://schemas.openxmlformats.org/drawingml/2006/main"/>
      </p:grpSpPr>
      <p:sp>
        <p:nvSpPr>
          <p:cNvPr id="13" name="Ascend Global Co.">
            <a:extLst xmlns:a="http://schemas.openxmlformats.org/drawingml/2006/main">
              <a:ext uri="{FF2B5EF4-FFF2-40B4-BE49-F238E27FC236}">
                <a16:creationId xmlns:a16="http://schemas.microsoft.com/office/drawing/2014/main" id="{21DC8A30-5E05-4B0A-8715-9944A6F3B9F7}"/>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F5F1E8"/>
                </a:solidFill>
                <a:latin typeface="Georgia"/>
                <a:ea typeface="Georgia"/>
                <a:cs typeface="Georgia"/>
              </a:defRPr>
            </a:defPPr>
            <a:lvl1pPr algn="l">
              <a:buNone/>
              <a:defRPr sz="1800">
                <a:solidFill>
                  <a:srgbClr val="F5F1E8"/>
                </a:solidFill>
                <a:latin typeface="Georgia"/>
                <a:ea typeface="Georgia"/>
                <a:cs typeface="Georgia"/>
              </a:defRPr>
            </a:lvl1pPr>
            <a:lvl2pPr algn="l">
              <a:buNone/>
              <a:defRPr sz="1800">
                <a:solidFill>
                  <a:srgbClr val="F5F1E8"/>
                </a:solidFill>
                <a:latin typeface="Georgia"/>
                <a:ea typeface="Georgia"/>
                <a:cs typeface="Georgia"/>
              </a:defRPr>
            </a:lvl2pPr>
            <a:lvl3pPr algn="l">
              <a:buNone/>
              <a:defRPr sz="1800">
                <a:solidFill>
                  <a:srgbClr val="F5F1E8"/>
                </a:solidFill>
                <a:latin typeface="Georgia"/>
                <a:ea typeface="Georgia"/>
                <a:cs typeface="Georgia"/>
              </a:defRPr>
            </a:lvl3pPr>
            <a:lvl4pPr algn="l">
              <a:buNone/>
              <a:defRPr sz="1800">
                <a:solidFill>
                  <a:srgbClr val="F5F1E8"/>
                </a:solidFill>
                <a:latin typeface="Georgia"/>
                <a:ea typeface="Georgia"/>
                <a:cs typeface="Georgia"/>
              </a:defRPr>
            </a:lvl4pPr>
            <a:lvl5pPr algn="l">
              <a:buNone/>
              <a:defRPr sz="1800">
                <a:solidFill>
                  <a:srgbClr val="F5F1E8"/>
                </a:solidFill>
                <a:latin typeface="Georgia"/>
                <a:ea typeface="Georgia"/>
                <a:cs typeface="Georgia"/>
              </a:defRPr>
            </a:lvl5pPr>
            <a:lvl6pPr algn="l">
              <a:buNone/>
              <a:defRPr sz="1800">
                <a:solidFill>
                  <a:srgbClr val="F5F1E8"/>
                </a:solidFill>
                <a:latin typeface="Georgia"/>
                <a:ea typeface="Georgia"/>
                <a:cs typeface="Georgia"/>
              </a:defRPr>
            </a:lvl6pPr>
            <a:lvl7pPr algn="l">
              <a:buNone/>
              <a:defRPr sz="1800">
                <a:solidFill>
                  <a:srgbClr val="F5F1E8"/>
                </a:solidFill>
                <a:latin typeface="Georgia"/>
                <a:ea typeface="Georgia"/>
                <a:cs typeface="Georgia"/>
              </a:defRPr>
            </a:lvl7pPr>
            <a:lvl8pPr algn="l">
              <a:buNone/>
              <a:defRPr sz="1800">
                <a:solidFill>
                  <a:srgbClr val="F5F1E8"/>
                </a:solidFill>
                <a:latin typeface="Georgia"/>
                <a:ea typeface="Georgia"/>
                <a:cs typeface="Georgia"/>
              </a:defRPr>
            </a:lvl8pPr>
            <a:lvl9pPr algn="l">
              <a:buNone/>
              <a:defRPr sz="1800">
                <a:solidFill>
                  <a:srgbClr val="F5F1E8"/>
                </a:solidFill>
                <a:latin typeface="Georgia"/>
                <a:ea typeface="Georgia"/>
                <a:cs typeface="Georgia"/>
              </a:defRPr>
            </a:lvl9pPr>
          </a:lstStyle>
          <a:p xmlns:a="http://schemas.openxmlformats.org/drawingml/2006/main">
            <a:pPr algn="l">
              <a:buNone/>
              <a:defRPr sz="1800">
                <a:solidFill>
                  <a:srgbClr val="F5F1E8"/>
                </a:solidFill>
                <a:latin typeface="Georgia"/>
                <a:ea typeface="Georgia"/>
                <a:cs typeface="Georgia"/>
              </a:defRPr>
            </a:pPr>
            <a:r>
              <a:rPr sz="1800">
                <a:solidFill>
                  <a:srgbClr val="F5F1E8"/>
                </a:solidFill>
                <a:latin typeface="Georgia"/>
                <a:ea typeface="Georgia"/>
                <a:cs typeface="Georgia"/>
              </a:rPr>
              <a:t>Ascend Global Co.</a:t>
            </a:r>
          </a:p>
        </p:txBody>
      </p:sp>
      <p:sp>
        <p:nvSpPr>
          <p:cNvPr id="2" name="05">
            <a:extLst xmlns:a="http://schemas.openxmlformats.org/drawingml/2006/main">
              <a:ext uri="{FF2B5EF4-FFF2-40B4-BE49-F238E27FC236}">
                <a16:creationId xmlns:a16="http://schemas.microsoft.com/office/drawing/2014/main" id="{FAA447E0-B883-49F7-9F6E-5820DA4F32EE}"/>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DED8CA"/>
                </a:solidFill>
                <a:latin typeface="Arial"/>
                <a:ea typeface="Arial"/>
                <a:cs typeface="Arial"/>
              </a:defRPr>
            </a:defPPr>
            <a:lvl1pPr algn="r">
              <a:buNone/>
              <a:defRPr sz="1050">
                <a:solidFill>
                  <a:srgbClr val="DED8CA"/>
                </a:solidFill>
                <a:latin typeface="Arial"/>
                <a:ea typeface="Arial"/>
                <a:cs typeface="Arial"/>
              </a:defRPr>
            </a:lvl1pPr>
            <a:lvl2pPr algn="r">
              <a:buNone/>
              <a:defRPr sz="1050">
                <a:solidFill>
                  <a:srgbClr val="DED8CA"/>
                </a:solidFill>
                <a:latin typeface="Arial"/>
                <a:ea typeface="Arial"/>
                <a:cs typeface="Arial"/>
              </a:defRPr>
            </a:lvl2pPr>
            <a:lvl3pPr algn="r">
              <a:buNone/>
              <a:defRPr sz="1050">
                <a:solidFill>
                  <a:srgbClr val="DED8CA"/>
                </a:solidFill>
                <a:latin typeface="Arial"/>
                <a:ea typeface="Arial"/>
                <a:cs typeface="Arial"/>
              </a:defRPr>
            </a:lvl3pPr>
            <a:lvl4pPr algn="r">
              <a:buNone/>
              <a:defRPr sz="1050">
                <a:solidFill>
                  <a:srgbClr val="DED8CA"/>
                </a:solidFill>
                <a:latin typeface="Arial"/>
                <a:ea typeface="Arial"/>
                <a:cs typeface="Arial"/>
              </a:defRPr>
            </a:lvl4pPr>
            <a:lvl5pPr algn="r">
              <a:buNone/>
              <a:defRPr sz="1050">
                <a:solidFill>
                  <a:srgbClr val="DED8CA"/>
                </a:solidFill>
                <a:latin typeface="Arial"/>
                <a:ea typeface="Arial"/>
                <a:cs typeface="Arial"/>
              </a:defRPr>
            </a:lvl5pPr>
            <a:lvl6pPr algn="r">
              <a:buNone/>
              <a:defRPr sz="1050">
                <a:solidFill>
                  <a:srgbClr val="DED8CA"/>
                </a:solidFill>
                <a:latin typeface="Arial"/>
                <a:ea typeface="Arial"/>
                <a:cs typeface="Arial"/>
              </a:defRPr>
            </a:lvl6pPr>
            <a:lvl7pPr algn="r">
              <a:buNone/>
              <a:defRPr sz="1050">
                <a:solidFill>
                  <a:srgbClr val="DED8CA"/>
                </a:solidFill>
                <a:latin typeface="Arial"/>
                <a:ea typeface="Arial"/>
                <a:cs typeface="Arial"/>
              </a:defRPr>
            </a:lvl7pPr>
            <a:lvl8pPr algn="r">
              <a:buNone/>
              <a:defRPr sz="1050">
                <a:solidFill>
                  <a:srgbClr val="DED8CA"/>
                </a:solidFill>
                <a:latin typeface="Arial"/>
                <a:ea typeface="Arial"/>
                <a:cs typeface="Arial"/>
              </a:defRPr>
            </a:lvl8pPr>
            <a:lvl9pPr algn="r">
              <a:buNone/>
              <a:defRPr sz="1050">
                <a:solidFill>
                  <a:srgbClr val="DED8CA"/>
                </a:solidFill>
                <a:latin typeface="Arial"/>
                <a:ea typeface="Arial"/>
                <a:cs typeface="Arial"/>
              </a:defRPr>
            </a:lvl9pPr>
          </a:lstStyle>
          <a:p xmlns:a="http://schemas.openxmlformats.org/drawingml/2006/main">
            <a:pPr algn="r">
              <a:buNone/>
              <a:defRPr sz="1050">
                <a:solidFill>
                  <a:srgbClr val="DED8CA"/>
                </a:solidFill>
                <a:latin typeface="Arial"/>
                <a:ea typeface="Arial"/>
                <a:cs typeface="Arial"/>
              </a:defRPr>
            </a:pPr>
            <a:r>
              <a:rPr sz="1050">
                <a:solidFill>
                  <a:srgbClr val="DED8CA"/>
                </a:solidFill>
                <a:latin typeface="Arial"/>
                <a:ea typeface="Arial"/>
                <a:cs typeface="Arial"/>
              </a:rPr>
              <a:t>05</a:t>
            </a:r>
          </a:p>
        </p:txBody>
      </p:sp>
      <p:sp>
        <p:nvSpPr>
          <p:cNvPr id="3" name="Corporate meetings&#10;&amp; event planning">
            <a:extLst xmlns:a="http://schemas.openxmlformats.org/drawingml/2006/main">
              <a:ext uri="{FF2B5EF4-FFF2-40B4-BE49-F238E27FC236}">
                <a16:creationId xmlns:a16="http://schemas.microsoft.com/office/drawing/2014/main" id="{94679278-C65F-4778-847F-A779245B427A}"/>
              </a:ext>
            </a:extLst>
          </p:cNvPr>
          <p:cNvSpPr>
            <a:spLocks xmlns:a="http://schemas.openxmlformats.org/drawingml/2006/main" noGrp="1"/>
          </p:cNvSpPr>
          <p:nvPr/>
        </p:nvSpPr>
        <p:spPr>
          <a:xfrm xmlns:a="http://schemas.openxmlformats.org/drawingml/2006/main">
            <a:off x="571500" y="990600"/>
            <a:ext cx="10858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F5F1E8"/>
                </a:solidFill>
                <a:latin typeface="Georgia"/>
                <a:ea typeface="Georgia"/>
                <a:cs typeface="Georgia"/>
              </a:defRPr>
            </a:defPPr>
            <a:lvl1pPr algn="l">
              <a:buNone/>
              <a:defRPr sz="3675">
                <a:solidFill>
                  <a:srgbClr val="F5F1E8"/>
                </a:solidFill>
                <a:latin typeface="Georgia"/>
                <a:ea typeface="Georgia"/>
                <a:cs typeface="Georgia"/>
              </a:defRPr>
            </a:lvl1pPr>
            <a:lvl2pPr algn="l">
              <a:buNone/>
              <a:defRPr sz="3675">
                <a:solidFill>
                  <a:srgbClr val="F5F1E8"/>
                </a:solidFill>
                <a:latin typeface="Georgia"/>
                <a:ea typeface="Georgia"/>
                <a:cs typeface="Georgia"/>
              </a:defRPr>
            </a:lvl2pPr>
            <a:lvl3pPr algn="l">
              <a:buNone/>
              <a:defRPr sz="3675">
                <a:solidFill>
                  <a:srgbClr val="F5F1E8"/>
                </a:solidFill>
                <a:latin typeface="Georgia"/>
                <a:ea typeface="Georgia"/>
                <a:cs typeface="Georgia"/>
              </a:defRPr>
            </a:lvl3pPr>
            <a:lvl4pPr algn="l">
              <a:buNone/>
              <a:defRPr sz="3675">
                <a:solidFill>
                  <a:srgbClr val="F5F1E8"/>
                </a:solidFill>
                <a:latin typeface="Georgia"/>
                <a:ea typeface="Georgia"/>
                <a:cs typeface="Georgia"/>
              </a:defRPr>
            </a:lvl4pPr>
            <a:lvl5pPr algn="l">
              <a:buNone/>
              <a:defRPr sz="3675">
                <a:solidFill>
                  <a:srgbClr val="F5F1E8"/>
                </a:solidFill>
                <a:latin typeface="Georgia"/>
                <a:ea typeface="Georgia"/>
                <a:cs typeface="Georgia"/>
              </a:defRPr>
            </a:lvl5pPr>
            <a:lvl6pPr algn="l">
              <a:buNone/>
              <a:defRPr sz="3675">
                <a:solidFill>
                  <a:srgbClr val="F5F1E8"/>
                </a:solidFill>
                <a:latin typeface="Georgia"/>
                <a:ea typeface="Georgia"/>
                <a:cs typeface="Georgia"/>
              </a:defRPr>
            </a:lvl6pPr>
            <a:lvl7pPr algn="l">
              <a:buNone/>
              <a:defRPr sz="3675">
                <a:solidFill>
                  <a:srgbClr val="F5F1E8"/>
                </a:solidFill>
                <a:latin typeface="Georgia"/>
                <a:ea typeface="Georgia"/>
                <a:cs typeface="Georgia"/>
              </a:defRPr>
            </a:lvl7pPr>
            <a:lvl8pPr algn="l">
              <a:buNone/>
              <a:defRPr sz="3675">
                <a:solidFill>
                  <a:srgbClr val="F5F1E8"/>
                </a:solidFill>
                <a:latin typeface="Georgia"/>
                <a:ea typeface="Georgia"/>
                <a:cs typeface="Georgia"/>
              </a:defRPr>
            </a:lvl8pPr>
            <a:lvl9pPr algn="l">
              <a:buNone/>
              <a:defRPr sz="3675">
                <a:solidFill>
                  <a:srgbClr val="F5F1E8"/>
                </a:solidFill>
                <a:latin typeface="Georgia"/>
                <a:ea typeface="Georgia"/>
                <a:cs typeface="Georgia"/>
              </a:defRPr>
            </a:lvl9pPr>
          </a:lstStyle>
          <a:p xmlns:a="http://schemas.openxmlformats.org/drawingml/2006/main">
            <a:pPr algn="l">
              <a:buNone/>
              <a:defRPr sz="3675">
                <a:solidFill>
                  <a:srgbClr val="F5F1E8"/>
                </a:solidFill>
                <a:latin typeface="Georgia"/>
                <a:ea typeface="Georgia"/>
                <a:cs typeface="Georgia"/>
              </a:defRPr>
            </a:pPr>
            <a:r>
              <a:rPr sz="3675">
                <a:solidFill>
                  <a:srgbClr val="F5F1E8"/>
                </a:solidFill>
                <a:latin typeface="Georgia"/>
                <a:ea typeface="Georgia"/>
                <a:cs typeface="Georgia"/>
              </a:rPr>
              <a:t>Corporate meetings</a:t>
            </a:r>
          </a:p>
          <a:p xmlns:a="http://schemas.openxmlformats.org/drawingml/2006/main">
            <a:pPr algn="l">
              <a:buNone/>
              <a:defRPr sz="3675">
                <a:solidFill>
                  <a:srgbClr val="F5F1E8"/>
                </a:solidFill>
                <a:latin typeface="Georgia"/>
                <a:ea typeface="Georgia"/>
                <a:cs typeface="Georgia"/>
              </a:defRPr>
            </a:pPr>
            <a:r>
              <a:rPr sz="3675">
                <a:solidFill>
                  <a:srgbClr val="F5F1E8"/>
                </a:solidFill>
                <a:latin typeface="Georgia"/>
                <a:ea typeface="Georgia"/>
                <a:cs typeface="Georgia"/>
              </a:rPr>
              <a:t>&amp; event planning</a:t>
            </a:r>
          </a:p>
        </p:txBody>
      </p:sp>
      <p:sp>
        <p:nvSpPr>
          <p:cNvPr id="4" name="Offsites, client receptions, employee appreci">
            <a:extLst xmlns:a="http://schemas.openxmlformats.org/drawingml/2006/main">
              <a:ext uri="{FF2B5EF4-FFF2-40B4-BE49-F238E27FC236}">
                <a16:creationId xmlns:a16="http://schemas.microsoft.com/office/drawing/2014/main" id="{45947A09-920C-43AB-9C3A-602F693F0950}"/>
              </a:ext>
            </a:extLst>
          </p:cNvPr>
          <p:cNvSpPr>
            <a:spLocks xmlns:a="http://schemas.openxmlformats.org/drawingml/2006/main" noGrp="1"/>
          </p:cNvSpPr>
          <p:nvPr/>
        </p:nvSpPr>
        <p:spPr>
          <a:xfrm xmlns:a="http://schemas.openxmlformats.org/drawingml/2006/main">
            <a:off x="571500" y="2571750"/>
            <a:ext cx="108108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DED8CA"/>
                </a:solidFill>
                <a:latin typeface="Arial"/>
                <a:ea typeface="Arial"/>
                <a:cs typeface="Arial"/>
              </a:defRPr>
            </a:defPPr>
            <a:lvl1pPr algn="l">
              <a:buNone/>
              <a:defRPr sz="2025">
                <a:solidFill>
                  <a:srgbClr val="DED8CA"/>
                </a:solidFill>
                <a:latin typeface="Arial"/>
                <a:ea typeface="Arial"/>
                <a:cs typeface="Arial"/>
              </a:defRPr>
            </a:lvl1pPr>
            <a:lvl2pPr algn="l">
              <a:buNone/>
              <a:defRPr sz="2025">
                <a:solidFill>
                  <a:srgbClr val="DED8CA"/>
                </a:solidFill>
                <a:latin typeface="Arial"/>
                <a:ea typeface="Arial"/>
                <a:cs typeface="Arial"/>
              </a:defRPr>
            </a:lvl2pPr>
            <a:lvl3pPr algn="l">
              <a:buNone/>
              <a:defRPr sz="2025">
                <a:solidFill>
                  <a:srgbClr val="DED8CA"/>
                </a:solidFill>
                <a:latin typeface="Arial"/>
                <a:ea typeface="Arial"/>
                <a:cs typeface="Arial"/>
              </a:defRPr>
            </a:lvl3pPr>
            <a:lvl4pPr algn="l">
              <a:buNone/>
              <a:defRPr sz="2025">
                <a:solidFill>
                  <a:srgbClr val="DED8CA"/>
                </a:solidFill>
                <a:latin typeface="Arial"/>
                <a:ea typeface="Arial"/>
                <a:cs typeface="Arial"/>
              </a:defRPr>
            </a:lvl4pPr>
            <a:lvl5pPr algn="l">
              <a:buNone/>
              <a:defRPr sz="2025">
                <a:solidFill>
                  <a:srgbClr val="DED8CA"/>
                </a:solidFill>
                <a:latin typeface="Arial"/>
                <a:ea typeface="Arial"/>
                <a:cs typeface="Arial"/>
              </a:defRPr>
            </a:lvl5pPr>
            <a:lvl6pPr algn="l">
              <a:buNone/>
              <a:defRPr sz="2025">
                <a:solidFill>
                  <a:srgbClr val="DED8CA"/>
                </a:solidFill>
                <a:latin typeface="Arial"/>
                <a:ea typeface="Arial"/>
                <a:cs typeface="Arial"/>
              </a:defRPr>
            </a:lvl6pPr>
            <a:lvl7pPr algn="l">
              <a:buNone/>
              <a:defRPr sz="2025">
                <a:solidFill>
                  <a:srgbClr val="DED8CA"/>
                </a:solidFill>
                <a:latin typeface="Arial"/>
                <a:ea typeface="Arial"/>
                <a:cs typeface="Arial"/>
              </a:defRPr>
            </a:lvl7pPr>
            <a:lvl8pPr algn="l">
              <a:buNone/>
              <a:defRPr sz="2025">
                <a:solidFill>
                  <a:srgbClr val="DED8CA"/>
                </a:solidFill>
                <a:latin typeface="Arial"/>
                <a:ea typeface="Arial"/>
                <a:cs typeface="Arial"/>
              </a:defRPr>
            </a:lvl8pPr>
            <a:lvl9pPr algn="l">
              <a:buNone/>
              <a:defRPr sz="2025">
                <a:solidFill>
                  <a:srgbClr val="DED8CA"/>
                </a:solidFill>
                <a:latin typeface="Arial"/>
                <a:ea typeface="Arial"/>
                <a:cs typeface="Arial"/>
              </a:defRPr>
            </a:lvl9pPr>
          </a:lstStyle>
          <a:p xmlns:a="http://schemas.openxmlformats.org/drawingml/2006/main">
            <a:pPr algn="l">
              <a:buNone/>
              <a:defRPr sz="2025">
                <a:solidFill>
                  <a:srgbClr val="DED8CA"/>
                </a:solidFill>
                <a:latin typeface="Arial"/>
                <a:ea typeface="Arial"/>
                <a:cs typeface="Arial"/>
              </a:defRPr>
            </a:pPr>
            <a:r>
              <a:rPr sz="2025">
                <a:solidFill>
                  <a:srgbClr val="DED8CA"/>
                </a:solidFill>
                <a:latin typeface="Arial"/>
                <a:ea typeface="Arial"/>
                <a:cs typeface="Arial"/>
              </a:rPr>
              <a:t>Offsites, client receptions, employee appreciation and holiday parties.</a:t>
            </a:r>
          </a:p>
        </p:txBody>
      </p:sp>
      <p:sp>
        <p:nvSpPr>
          <p:cNvPr id="5" name="The place">
            <a:extLst xmlns:a="http://schemas.openxmlformats.org/drawingml/2006/main">
              <a:ext uri="{FF2B5EF4-FFF2-40B4-BE49-F238E27FC236}">
                <a16:creationId xmlns:a16="http://schemas.microsoft.com/office/drawing/2014/main" id="{C998FDE0-AD1D-4E5F-A988-1F887CE09734}"/>
              </a:ext>
            </a:extLst>
          </p:cNvPr>
          <p:cNvSpPr>
            <a:spLocks xmlns:a="http://schemas.openxmlformats.org/drawingml/2006/main" noGrp="1"/>
          </p:cNvSpPr>
          <p:nvPr/>
        </p:nvSpPr>
        <p:spPr>
          <a:xfrm xmlns:a="http://schemas.openxmlformats.org/drawingml/2006/main">
            <a:off x="571500" y="36385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F5F1E8"/>
                </a:solidFill>
                <a:latin typeface="Arial"/>
                <a:ea typeface="Arial"/>
                <a:cs typeface="Arial"/>
              </a:defRPr>
            </a:defPPr>
            <a:lvl1pPr algn="l">
              <a:buNone/>
              <a:defRPr sz="1875" b="1">
                <a:solidFill>
                  <a:srgbClr val="F5F1E8"/>
                </a:solidFill>
                <a:latin typeface="Arial"/>
                <a:ea typeface="Arial"/>
                <a:cs typeface="Arial"/>
              </a:defRPr>
            </a:lvl1pPr>
            <a:lvl2pPr algn="l">
              <a:buNone/>
              <a:defRPr sz="1875" b="1">
                <a:solidFill>
                  <a:srgbClr val="F5F1E8"/>
                </a:solidFill>
                <a:latin typeface="Arial"/>
                <a:ea typeface="Arial"/>
                <a:cs typeface="Arial"/>
              </a:defRPr>
            </a:lvl2pPr>
            <a:lvl3pPr algn="l">
              <a:buNone/>
              <a:defRPr sz="1875" b="1">
                <a:solidFill>
                  <a:srgbClr val="F5F1E8"/>
                </a:solidFill>
                <a:latin typeface="Arial"/>
                <a:ea typeface="Arial"/>
                <a:cs typeface="Arial"/>
              </a:defRPr>
            </a:lvl3pPr>
            <a:lvl4pPr algn="l">
              <a:buNone/>
              <a:defRPr sz="1875" b="1">
                <a:solidFill>
                  <a:srgbClr val="F5F1E8"/>
                </a:solidFill>
                <a:latin typeface="Arial"/>
                <a:ea typeface="Arial"/>
                <a:cs typeface="Arial"/>
              </a:defRPr>
            </a:lvl4pPr>
            <a:lvl5pPr algn="l">
              <a:buNone/>
              <a:defRPr sz="1875" b="1">
                <a:solidFill>
                  <a:srgbClr val="F5F1E8"/>
                </a:solidFill>
                <a:latin typeface="Arial"/>
                <a:ea typeface="Arial"/>
                <a:cs typeface="Arial"/>
              </a:defRPr>
            </a:lvl5pPr>
            <a:lvl6pPr algn="l">
              <a:buNone/>
              <a:defRPr sz="1875" b="1">
                <a:solidFill>
                  <a:srgbClr val="F5F1E8"/>
                </a:solidFill>
                <a:latin typeface="Arial"/>
                <a:ea typeface="Arial"/>
                <a:cs typeface="Arial"/>
              </a:defRPr>
            </a:lvl6pPr>
            <a:lvl7pPr algn="l">
              <a:buNone/>
              <a:defRPr sz="1875" b="1">
                <a:solidFill>
                  <a:srgbClr val="F5F1E8"/>
                </a:solidFill>
                <a:latin typeface="Arial"/>
                <a:ea typeface="Arial"/>
                <a:cs typeface="Arial"/>
              </a:defRPr>
            </a:lvl7pPr>
            <a:lvl8pPr algn="l">
              <a:buNone/>
              <a:defRPr sz="1875" b="1">
                <a:solidFill>
                  <a:srgbClr val="F5F1E8"/>
                </a:solidFill>
                <a:latin typeface="Arial"/>
                <a:ea typeface="Arial"/>
                <a:cs typeface="Arial"/>
              </a:defRPr>
            </a:lvl8pPr>
            <a:lvl9pPr algn="l">
              <a:buNone/>
              <a:defRPr sz="1875" b="1">
                <a:solidFill>
                  <a:srgbClr val="F5F1E8"/>
                </a:solidFill>
                <a:latin typeface="Arial"/>
                <a:ea typeface="Arial"/>
                <a:cs typeface="Arial"/>
              </a:defRPr>
            </a:lvl9pPr>
          </a:lstStyle>
          <a:p xmlns:a="http://schemas.openxmlformats.org/drawingml/2006/main">
            <a:pPr algn="l">
              <a:buNone/>
              <a:defRPr sz="1875" b="1">
                <a:solidFill>
                  <a:srgbClr val="F5F1E8"/>
                </a:solidFill>
                <a:latin typeface="Arial"/>
                <a:ea typeface="Arial"/>
                <a:cs typeface="Arial"/>
              </a:defRPr>
            </a:pPr>
            <a:r>
              <a:rPr sz="1875" b="1">
                <a:solidFill>
                  <a:srgbClr val="F5F1E8"/>
                </a:solidFill>
                <a:latin typeface="Arial"/>
                <a:ea typeface="Arial"/>
                <a:cs typeface="Arial"/>
              </a:rPr>
              <a:t>The place</a:t>
            </a:r>
          </a:p>
        </p:txBody>
      </p:sp>
      <p:sp>
        <p:nvSpPr>
          <p:cNvPr id="6" name="Venue research and comparisons&#10;Room layout an">
            <a:extLst xmlns:a="http://schemas.openxmlformats.org/drawingml/2006/main">
              <a:ext uri="{FF2B5EF4-FFF2-40B4-BE49-F238E27FC236}">
                <a16:creationId xmlns:a16="http://schemas.microsoft.com/office/drawing/2014/main" id="{22A8BDFC-6167-4072-A262-2C382ACAC630}"/>
              </a:ext>
            </a:extLst>
          </p:cNvPr>
          <p:cNvSpPr>
            <a:spLocks xmlns:a="http://schemas.openxmlformats.org/drawingml/2006/main" noGrp="1"/>
          </p:cNvSpPr>
          <p:nvPr/>
        </p:nvSpPr>
        <p:spPr>
          <a:xfrm xmlns:a="http://schemas.openxmlformats.org/drawingml/2006/main">
            <a:off x="571500" y="40386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DED8CA"/>
                </a:solidFill>
                <a:latin typeface="Arial"/>
                <a:ea typeface="Arial"/>
                <a:cs typeface="Arial"/>
              </a:defRPr>
            </a:defPPr>
            <a:lvl1pPr algn="l">
              <a:buNone/>
              <a:defRPr sz="1725">
                <a:solidFill>
                  <a:srgbClr val="DED8CA"/>
                </a:solidFill>
                <a:latin typeface="Arial"/>
                <a:ea typeface="Arial"/>
                <a:cs typeface="Arial"/>
              </a:defRPr>
            </a:lvl1pPr>
            <a:lvl2pPr algn="l">
              <a:buNone/>
              <a:defRPr sz="1725">
                <a:solidFill>
                  <a:srgbClr val="DED8CA"/>
                </a:solidFill>
                <a:latin typeface="Arial"/>
                <a:ea typeface="Arial"/>
                <a:cs typeface="Arial"/>
              </a:defRPr>
            </a:lvl2pPr>
            <a:lvl3pPr algn="l">
              <a:buNone/>
              <a:defRPr sz="1725">
                <a:solidFill>
                  <a:srgbClr val="DED8CA"/>
                </a:solidFill>
                <a:latin typeface="Arial"/>
                <a:ea typeface="Arial"/>
                <a:cs typeface="Arial"/>
              </a:defRPr>
            </a:lvl3pPr>
            <a:lvl4pPr algn="l">
              <a:buNone/>
              <a:defRPr sz="1725">
                <a:solidFill>
                  <a:srgbClr val="DED8CA"/>
                </a:solidFill>
                <a:latin typeface="Arial"/>
                <a:ea typeface="Arial"/>
                <a:cs typeface="Arial"/>
              </a:defRPr>
            </a:lvl4pPr>
            <a:lvl5pPr algn="l">
              <a:buNone/>
              <a:defRPr sz="1725">
                <a:solidFill>
                  <a:srgbClr val="DED8CA"/>
                </a:solidFill>
                <a:latin typeface="Arial"/>
                <a:ea typeface="Arial"/>
                <a:cs typeface="Arial"/>
              </a:defRPr>
            </a:lvl5pPr>
            <a:lvl6pPr algn="l">
              <a:buNone/>
              <a:defRPr sz="1725">
                <a:solidFill>
                  <a:srgbClr val="DED8CA"/>
                </a:solidFill>
                <a:latin typeface="Arial"/>
                <a:ea typeface="Arial"/>
                <a:cs typeface="Arial"/>
              </a:defRPr>
            </a:lvl6pPr>
            <a:lvl7pPr algn="l">
              <a:buNone/>
              <a:defRPr sz="1725">
                <a:solidFill>
                  <a:srgbClr val="DED8CA"/>
                </a:solidFill>
                <a:latin typeface="Arial"/>
                <a:ea typeface="Arial"/>
                <a:cs typeface="Arial"/>
              </a:defRPr>
            </a:lvl7pPr>
            <a:lvl8pPr algn="l">
              <a:buNone/>
              <a:defRPr sz="1725">
                <a:solidFill>
                  <a:srgbClr val="DED8CA"/>
                </a:solidFill>
                <a:latin typeface="Arial"/>
                <a:ea typeface="Arial"/>
                <a:cs typeface="Arial"/>
              </a:defRPr>
            </a:lvl8pPr>
            <a:lvl9pPr algn="l">
              <a:buNone/>
              <a:defRPr sz="1725">
                <a:solidFill>
                  <a:srgbClr val="DED8CA"/>
                </a:solidFill>
                <a:latin typeface="Arial"/>
                <a:ea typeface="Arial"/>
                <a:cs typeface="Arial"/>
              </a:defRPr>
            </a:lvl9pPr>
          </a:lstStyle>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Venue research and comparisons</a:t>
            </a:r>
          </a:p>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Room layout and audiovisual coordination</a:t>
            </a:r>
          </a:p>
        </p:txBody>
      </p:sp>
      <p:sp>
        <p:nvSpPr>
          <p:cNvPr id="7" name="The food">
            <a:extLst xmlns:a="http://schemas.openxmlformats.org/drawingml/2006/main">
              <a:ext uri="{FF2B5EF4-FFF2-40B4-BE49-F238E27FC236}">
                <a16:creationId xmlns:a16="http://schemas.microsoft.com/office/drawing/2014/main" id="{D21BF0B4-2D7A-4DFA-A356-470DBEE0686A}"/>
              </a:ext>
            </a:extLst>
          </p:cNvPr>
          <p:cNvSpPr>
            <a:spLocks xmlns:a="http://schemas.openxmlformats.org/drawingml/2006/main" noGrp="1"/>
          </p:cNvSpPr>
          <p:nvPr/>
        </p:nvSpPr>
        <p:spPr>
          <a:xfrm xmlns:a="http://schemas.openxmlformats.org/drawingml/2006/main">
            <a:off x="571500" y="504825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F5F1E8"/>
                </a:solidFill>
                <a:latin typeface="Arial"/>
                <a:ea typeface="Arial"/>
                <a:cs typeface="Arial"/>
              </a:defRPr>
            </a:defPPr>
            <a:lvl1pPr algn="l">
              <a:buNone/>
              <a:defRPr sz="1875" b="1">
                <a:solidFill>
                  <a:srgbClr val="F5F1E8"/>
                </a:solidFill>
                <a:latin typeface="Arial"/>
                <a:ea typeface="Arial"/>
                <a:cs typeface="Arial"/>
              </a:defRPr>
            </a:lvl1pPr>
            <a:lvl2pPr algn="l">
              <a:buNone/>
              <a:defRPr sz="1875" b="1">
                <a:solidFill>
                  <a:srgbClr val="F5F1E8"/>
                </a:solidFill>
                <a:latin typeface="Arial"/>
                <a:ea typeface="Arial"/>
                <a:cs typeface="Arial"/>
              </a:defRPr>
            </a:lvl2pPr>
            <a:lvl3pPr algn="l">
              <a:buNone/>
              <a:defRPr sz="1875" b="1">
                <a:solidFill>
                  <a:srgbClr val="F5F1E8"/>
                </a:solidFill>
                <a:latin typeface="Arial"/>
                <a:ea typeface="Arial"/>
                <a:cs typeface="Arial"/>
              </a:defRPr>
            </a:lvl3pPr>
            <a:lvl4pPr algn="l">
              <a:buNone/>
              <a:defRPr sz="1875" b="1">
                <a:solidFill>
                  <a:srgbClr val="F5F1E8"/>
                </a:solidFill>
                <a:latin typeface="Arial"/>
                <a:ea typeface="Arial"/>
                <a:cs typeface="Arial"/>
              </a:defRPr>
            </a:lvl4pPr>
            <a:lvl5pPr algn="l">
              <a:buNone/>
              <a:defRPr sz="1875" b="1">
                <a:solidFill>
                  <a:srgbClr val="F5F1E8"/>
                </a:solidFill>
                <a:latin typeface="Arial"/>
                <a:ea typeface="Arial"/>
                <a:cs typeface="Arial"/>
              </a:defRPr>
            </a:lvl5pPr>
            <a:lvl6pPr algn="l">
              <a:buNone/>
              <a:defRPr sz="1875" b="1">
                <a:solidFill>
                  <a:srgbClr val="F5F1E8"/>
                </a:solidFill>
                <a:latin typeface="Arial"/>
                <a:ea typeface="Arial"/>
                <a:cs typeface="Arial"/>
              </a:defRPr>
            </a:lvl6pPr>
            <a:lvl7pPr algn="l">
              <a:buNone/>
              <a:defRPr sz="1875" b="1">
                <a:solidFill>
                  <a:srgbClr val="F5F1E8"/>
                </a:solidFill>
                <a:latin typeface="Arial"/>
                <a:ea typeface="Arial"/>
                <a:cs typeface="Arial"/>
              </a:defRPr>
            </a:lvl7pPr>
            <a:lvl8pPr algn="l">
              <a:buNone/>
              <a:defRPr sz="1875" b="1">
                <a:solidFill>
                  <a:srgbClr val="F5F1E8"/>
                </a:solidFill>
                <a:latin typeface="Arial"/>
                <a:ea typeface="Arial"/>
                <a:cs typeface="Arial"/>
              </a:defRPr>
            </a:lvl8pPr>
            <a:lvl9pPr algn="l">
              <a:buNone/>
              <a:defRPr sz="1875" b="1">
                <a:solidFill>
                  <a:srgbClr val="F5F1E8"/>
                </a:solidFill>
                <a:latin typeface="Arial"/>
                <a:ea typeface="Arial"/>
                <a:cs typeface="Arial"/>
              </a:defRPr>
            </a:lvl9pPr>
          </a:lstStyle>
          <a:p xmlns:a="http://schemas.openxmlformats.org/drawingml/2006/main">
            <a:pPr algn="l">
              <a:buNone/>
              <a:defRPr sz="1875" b="1">
                <a:solidFill>
                  <a:srgbClr val="F5F1E8"/>
                </a:solidFill>
                <a:latin typeface="Arial"/>
                <a:ea typeface="Arial"/>
                <a:cs typeface="Arial"/>
              </a:defRPr>
            </a:pPr>
            <a:r>
              <a:rPr sz="1875" b="1">
                <a:solidFill>
                  <a:srgbClr val="F5F1E8"/>
                </a:solidFill>
                <a:latin typeface="Arial"/>
                <a:ea typeface="Arial"/>
                <a:cs typeface="Arial"/>
              </a:rPr>
              <a:t>The food</a:t>
            </a:r>
          </a:p>
        </p:txBody>
      </p:sp>
      <p:sp>
        <p:nvSpPr>
          <p:cNvPr id="8" name="Lunches, catering and refreshments&#10;Dietary re">
            <a:extLst xmlns:a="http://schemas.openxmlformats.org/drawingml/2006/main">
              <a:ext uri="{FF2B5EF4-FFF2-40B4-BE49-F238E27FC236}">
                <a16:creationId xmlns:a16="http://schemas.microsoft.com/office/drawing/2014/main" id="{3EC9A5FF-ADDD-43CA-98E0-42F61C9C0C9C}"/>
              </a:ext>
            </a:extLst>
          </p:cNvPr>
          <p:cNvSpPr>
            <a:spLocks xmlns:a="http://schemas.openxmlformats.org/drawingml/2006/main" noGrp="1"/>
          </p:cNvSpPr>
          <p:nvPr/>
        </p:nvSpPr>
        <p:spPr>
          <a:xfrm xmlns:a="http://schemas.openxmlformats.org/drawingml/2006/main">
            <a:off x="571500" y="5448300"/>
            <a:ext cx="5238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DED8CA"/>
                </a:solidFill>
                <a:latin typeface="Arial"/>
                <a:ea typeface="Arial"/>
                <a:cs typeface="Arial"/>
              </a:defRPr>
            </a:defPPr>
            <a:lvl1pPr algn="l">
              <a:buNone/>
              <a:defRPr sz="1725">
                <a:solidFill>
                  <a:srgbClr val="DED8CA"/>
                </a:solidFill>
                <a:latin typeface="Arial"/>
                <a:ea typeface="Arial"/>
                <a:cs typeface="Arial"/>
              </a:defRPr>
            </a:lvl1pPr>
            <a:lvl2pPr algn="l">
              <a:buNone/>
              <a:defRPr sz="1725">
                <a:solidFill>
                  <a:srgbClr val="DED8CA"/>
                </a:solidFill>
                <a:latin typeface="Arial"/>
                <a:ea typeface="Arial"/>
                <a:cs typeface="Arial"/>
              </a:defRPr>
            </a:lvl2pPr>
            <a:lvl3pPr algn="l">
              <a:buNone/>
              <a:defRPr sz="1725">
                <a:solidFill>
                  <a:srgbClr val="DED8CA"/>
                </a:solidFill>
                <a:latin typeface="Arial"/>
                <a:ea typeface="Arial"/>
                <a:cs typeface="Arial"/>
              </a:defRPr>
            </a:lvl3pPr>
            <a:lvl4pPr algn="l">
              <a:buNone/>
              <a:defRPr sz="1725">
                <a:solidFill>
                  <a:srgbClr val="DED8CA"/>
                </a:solidFill>
                <a:latin typeface="Arial"/>
                <a:ea typeface="Arial"/>
                <a:cs typeface="Arial"/>
              </a:defRPr>
            </a:lvl4pPr>
            <a:lvl5pPr algn="l">
              <a:buNone/>
              <a:defRPr sz="1725">
                <a:solidFill>
                  <a:srgbClr val="DED8CA"/>
                </a:solidFill>
                <a:latin typeface="Arial"/>
                <a:ea typeface="Arial"/>
                <a:cs typeface="Arial"/>
              </a:defRPr>
            </a:lvl5pPr>
            <a:lvl6pPr algn="l">
              <a:buNone/>
              <a:defRPr sz="1725">
                <a:solidFill>
                  <a:srgbClr val="DED8CA"/>
                </a:solidFill>
                <a:latin typeface="Arial"/>
                <a:ea typeface="Arial"/>
                <a:cs typeface="Arial"/>
              </a:defRPr>
            </a:lvl6pPr>
            <a:lvl7pPr algn="l">
              <a:buNone/>
              <a:defRPr sz="1725">
                <a:solidFill>
                  <a:srgbClr val="DED8CA"/>
                </a:solidFill>
                <a:latin typeface="Arial"/>
                <a:ea typeface="Arial"/>
                <a:cs typeface="Arial"/>
              </a:defRPr>
            </a:lvl7pPr>
            <a:lvl8pPr algn="l">
              <a:buNone/>
              <a:defRPr sz="1725">
                <a:solidFill>
                  <a:srgbClr val="DED8CA"/>
                </a:solidFill>
                <a:latin typeface="Arial"/>
                <a:ea typeface="Arial"/>
                <a:cs typeface="Arial"/>
              </a:defRPr>
            </a:lvl8pPr>
            <a:lvl9pPr algn="l">
              <a:buNone/>
              <a:defRPr sz="1725">
                <a:solidFill>
                  <a:srgbClr val="DED8CA"/>
                </a:solidFill>
                <a:latin typeface="Arial"/>
                <a:ea typeface="Arial"/>
                <a:cs typeface="Arial"/>
              </a:defRPr>
            </a:lvl9pPr>
          </a:lstStyle>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Lunches, catering and refreshments</a:t>
            </a:r>
          </a:p>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Dietary requests and meal timing</a:t>
            </a:r>
          </a:p>
        </p:txBody>
      </p:sp>
      <p:sp>
        <p:nvSpPr>
          <p:cNvPr id="9" name="The schedule">
            <a:extLst xmlns:a="http://schemas.openxmlformats.org/drawingml/2006/main">
              <a:ext uri="{FF2B5EF4-FFF2-40B4-BE49-F238E27FC236}">
                <a16:creationId xmlns:a16="http://schemas.microsoft.com/office/drawing/2014/main" id="{2A2A1F87-7533-405A-BEB6-78654241BB96}"/>
              </a:ext>
            </a:extLst>
          </p:cNvPr>
          <p:cNvSpPr>
            <a:spLocks xmlns:a="http://schemas.openxmlformats.org/drawingml/2006/main" noGrp="1"/>
          </p:cNvSpPr>
          <p:nvPr/>
        </p:nvSpPr>
        <p:spPr>
          <a:xfrm xmlns:a="http://schemas.openxmlformats.org/drawingml/2006/main">
            <a:off x="6429375" y="363855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F5F1E8"/>
                </a:solidFill>
                <a:latin typeface="Arial"/>
                <a:ea typeface="Arial"/>
                <a:cs typeface="Arial"/>
              </a:defRPr>
            </a:defPPr>
            <a:lvl1pPr algn="l">
              <a:buNone/>
              <a:defRPr sz="1875" b="1">
                <a:solidFill>
                  <a:srgbClr val="F5F1E8"/>
                </a:solidFill>
                <a:latin typeface="Arial"/>
                <a:ea typeface="Arial"/>
                <a:cs typeface="Arial"/>
              </a:defRPr>
            </a:lvl1pPr>
            <a:lvl2pPr algn="l">
              <a:buNone/>
              <a:defRPr sz="1875" b="1">
                <a:solidFill>
                  <a:srgbClr val="F5F1E8"/>
                </a:solidFill>
                <a:latin typeface="Arial"/>
                <a:ea typeface="Arial"/>
                <a:cs typeface="Arial"/>
              </a:defRPr>
            </a:lvl2pPr>
            <a:lvl3pPr algn="l">
              <a:buNone/>
              <a:defRPr sz="1875" b="1">
                <a:solidFill>
                  <a:srgbClr val="F5F1E8"/>
                </a:solidFill>
                <a:latin typeface="Arial"/>
                <a:ea typeface="Arial"/>
                <a:cs typeface="Arial"/>
              </a:defRPr>
            </a:lvl3pPr>
            <a:lvl4pPr algn="l">
              <a:buNone/>
              <a:defRPr sz="1875" b="1">
                <a:solidFill>
                  <a:srgbClr val="F5F1E8"/>
                </a:solidFill>
                <a:latin typeface="Arial"/>
                <a:ea typeface="Arial"/>
                <a:cs typeface="Arial"/>
              </a:defRPr>
            </a:lvl4pPr>
            <a:lvl5pPr algn="l">
              <a:buNone/>
              <a:defRPr sz="1875" b="1">
                <a:solidFill>
                  <a:srgbClr val="F5F1E8"/>
                </a:solidFill>
                <a:latin typeface="Arial"/>
                <a:ea typeface="Arial"/>
                <a:cs typeface="Arial"/>
              </a:defRPr>
            </a:lvl5pPr>
            <a:lvl6pPr algn="l">
              <a:buNone/>
              <a:defRPr sz="1875" b="1">
                <a:solidFill>
                  <a:srgbClr val="F5F1E8"/>
                </a:solidFill>
                <a:latin typeface="Arial"/>
                <a:ea typeface="Arial"/>
                <a:cs typeface="Arial"/>
              </a:defRPr>
            </a:lvl6pPr>
            <a:lvl7pPr algn="l">
              <a:buNone/>
              <a:defRPr sz="1875" b="1">
                <a:solidFill>
                  <a:srgbClr val="F5F1E8"/>
                </a:solidFill>
                <a:latin typeface="Arial"/>
                <a:ea typeface="Arial"/>
                <a:cs typeface="Arial"/>
              </a:defRPr>
            </a:lvl7pPr>
            <a:lvl8pPr algn="l">
              <a:buNone/>
              <a:defRPr sz="1875" b="1">
                <a:solidFill>
                  <a:srgbClr val="F5F1E8"/>
                </a:solidFill>
                <a:latin typeface="Arial"/>
                <a:ea typeface="Arial"/>
                <a:cs typeface="Arial"/>
              </a:defRPr>
            </a:lvl8pPr>
            <a:lvl9pPr algn="l">
              <a:buNone/>
              <a:defRPr sz="1875" b="1">
                <a:solidFill>
                  <a:srgbClr val="F5F1E8"/>
                </a:solidFill>
                <a:latin typeface="Arial"/>
                <a:ea typeface="Arial"/>
                <a:cs typeface="Arial"/>
              </a:defRPr>
            </a:lvl9pPr>
          </a:lstStyle>
          <a:p xmlns:a="http://schemas.openxmlformats.org/drawingml/2006/main">
            <a:pPr algn="l">
              <a:buNone/>
              <a:defRPr sz="1875" b="1">
                <a:solidFill>
                  <a:srgbClr val="F5F1E8"/>
                </a:solidFill>
                <a:latin typeface="Arial"/>
                <a:ea typeface="Arial"/>
                <a:cs typeface="Arial"/>
              </a:defRPr>
            </a:pPr>
            <a:r>
              <a:rPr sz="1875" b="1">
                <a:solidFill>
                  <a:srgbClr val="F5F1E8"/>
                </a:solidFill>
                <a:latin typeface="Arial"/>
                <a:ea typeface="Arial"/>
                <a:cs typeface="Arial"/>
              </a:rPr>
              <a:t>The schedule</a:t>
            </a:r>
          </a:p>
        </p:txBody>
      </p:sp>
      <p:sp>
        <p:nvSpPr>
          <p:cNvPr id="10" name="Vendor arrivals and event timing&#10;Setup and on">
            <a:extLst xmlns:a="http://schemas.openxmlformats.org/drawingml/2006/main">
              <a:ext uri="{FF2B5EF4-FFF2-40B4-BE49-F238E27FC236}">
                <a16:creationId xmlns:a16="http://schemas.microsoft.com/office/drawing/2014/main" id="{0C0E53EF-5A40-42AA-9CF9-0E9C3E108153}"/>
              </a:ext>
            </a:extLst>
          </p:cNvPr>
          <p:cNvSpPr>
            <a:spLocks xmlns:a="http://schemas.openxmlformats.org/drawingml/2006/main" noGrp="1"/>
          </p:cNvSpPr>
          <p:nvPr/>
        </p:nvSpPr>
        <p:spPr>
          <a:xfrm xmlns:a="http://schemas.openxmlformats.org/drawingml/2006/main">
            <a:off x="6429375" y="4038600"/>
            <a:ext cx="5143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DED8CA"/>
                </a:solidFill>
                <a:latin typeface="Arial"/>
                <a:ea typeface="Arial"/>
                <a:cs typeface="Arial"/>
              </a:defRPr>
            </a:defPPr>
            <a:lvl1pPr algn="l">
              <a:buNone/>
              <a:defRPr sz="1725">
                <a:solidFill>
                  <a:srgbClr val="DED8CA"/>
                </a:solidFill>
                <a:latin typeface="Arial"/>
                <a:ea typeface="Arial"/>
                <a:cs typeface="Arial"/>
              </a:defRPr>
            </a:lvl1pPr>
            <a:lvl2pPr algn="l">
              <a:buNone/>
              <a:defRPr sz="1725">
                <a:solidFill>
                  <a:srgbClr val="DED8CA"/>
                </a:solidFill>
                <a:latin typeface="Arial"/>
                <a:ea typeface="Arial"/>
                <a:cs typeface="Arial"/>
              </a:defRPr>
            </a:lvl2pPr>
            <a:lvl3pPr algn="l">
              <a:buNone/>
              <a:defRPr sz="1725">
                <a:solidFill>
                  <a:srgbClr val="DED8CA"/>
                </a:solidFill>
                <a:latin typeface="Arial"/>
                <a:ea typeface="Arial"/>
                <a:cs typeface="Arial"/>
              </a:defRPr>
            </a:lvl3pPr>
            <a:lvl4pPr algn="l">
              <a:buNone/>
              <a:defRPr sz="1725">
                <a:solidFill>
                  <a:srgbClr val="DED8CA"/>
                </a:solidFill>
                <a:latin typeface="Arial"/>
                <a:ea typeface="Arial"/>
                <a:cs typeface="Arial"/>
              </a:defRPr>
            </a:lvl4pPr>
            <a:lvl5pPr algn="l">
              <a:buNone/>
              <a:defRPr sz="1725">
                <a:solidFill>
                  <a:srgbClr val="DED8CA"/>
                </a:solidFill>
                <a:latin typeface="Arial"/>
                <a:ea typeface="Arial"/>
                <a:cs typeface="Arial"/>
              </a:defRPr>
            </a:lvl5pPr>
            <a:lvl6pPr algn="l">
              <a:buNone/>
              <a:defRPr sz="1725">
                <a:solidFill>
                  <a:srgbClr val="DED8CA"/>
                </a:solidFill>
                <a:latin typeface="Arial"/>
                <a:ea typeface="Arial"/>
                <a:cs typeface="Arial"/>
              </a:defRPr>
            </a:lvl6pPr>
            <a:lvl7pPr algn="l">
              <a:buNone/>
              <a:defRPr sz="1725">
                <a:solidFill>
                  <a:srgbClr val="DED8CA"/>
                </a:solidFill>
                <a:latin typeface="Arial"/>
                <a:ea typeface="Arial"/>
                <a:cs typeface="Arial"/>
              </a:defRPr>
            </a:lvl7pPr>
            <a:lvl8pPr algn="l">
              <a:buNone/>
              <a:defRPr sz="1725">
                <a:solidFill>
                  <a:srgbClr val="DED8CA"/>
                </a:solidFill>
                <a:latin typeface="Arial"/>
                <a:ea typeface="Arial"/>
                <a:cs typeface="Arial"/>
              </a:defRPr>
            </a:lvl8pPr>
            <a:lvl9pPr algn="l">
              <a:buNone/>
              <a:defRPr sz="1725">
                <a:solidFill>
                  <a:srgbClr val="DED8CA"/>
                </a:solidFill>
                <a:latin typeface="Arial"/>
                <a:ea typeface="Arial"/>
                <a:cs typeface="Arial"/>
              </a:defRPr>
            </a:lvl9pPr>
          </a:lstStyle>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Vendor arrivals and event timing</a:t>
            </a:r>
          </a:p>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Setup and onsite coordination</a:t>
            </a:r>
          </a:p>
        </p:txBody>
      </p:sp>
      <p:sp>
        <p:nvSpPr>
          <p:cNvPr id="11" name="The guest experience">
            <a:extLst xmlns:a="http://schemas.openxmlformats.org/drawingml/2006/main">
              <a:ext uri="{FF2B5EF4-FFF2-40B4-BE49-F238E27FC236}">
                <a16:creationId xmlns:a16="http://schemas.microsoft.com/office/drawing/2014/main" id="{1383ED26-1CEA-4FF4-BF28-5896637B212E}"/>
              </a:ext>
            </a:extLst>
          </p:cNvPr>
          <p:cNvSpPr>
            <a:spLocks xmlns:a="http://schemas.openxmlformats.org/drawingml/2006/main" noGrp="1"/>
          </p:cNvSpPr>
          <p:nvPr/>
        </p:nvSpPr>
        <p:spPr>
          <a:xfrm xmlns:a="http://schemas.openxmlformats.org/drawingml/2006/main">
            <a:off x="6429375" y="5048250"/>
            <a:ext cx="5143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F5F1E8"/>
                </a:solidFill>
                <a:latin typeface="Arial"/>
                <a:ea typeface="Arial"/>
                <a:cs typeface="Arial"/>
              </a:defRPr>
            </a:defPPr>
            <a:lvl1pPr algn="l">
              <a:buNone/>
              <a:defRPr sz="1875" b="1">
                <a:solidFill>
                  <a:srgbClr val="F5F1E8"/>
                </a:solidFill>
                <a:latin typeface="Arial"/>
                <a:ea typeface="Arial"/>
                <a:cs typeface="Arial"/>
              </a:defRPr>
            </a:lvl1pPr>
            <a:lvl2pPr algn="l">
              <a:buNone/>
              <a:defRPr sz="1875" b="1">
                <a:solidFill>
                  <a:srgbClr val="F5F1E8"/>
                </a:solidFill>
                <a:latin typeface="Arial"/>
                <a:ea typeface="Arial"/>
                <a:cs typeface="Arial"/>
              </a:defRPr>
            </a:lvl2pPr>
            <a:lvl3pPr algn="l">
              <a:buNone/>
              <a:defRPr sz="1875" b="1">
                <a:solidFill>
                  <a:srgbClr val="F5F1E8"/>
                </a:solidFill>
                <a:latin typeface="Arial"/>
                <a:ea typeface="Arial"/>
                <a:cs typeface="Arial"/>
              </a:defRPr>
            </a:lvl3pPr>
            <a:lvl4pPr algn="l">
              <a:buNone/>
              <a:defRPr sz="1875" b="1">
                <a:solidFill>
                  <a:srgbClr val="F5F1E8"/>
                </a:solidFill>
                <a:latin typeface="Arial"/>
                <a:ea typeface="Arial"/>
                <a:cs typeface="Arial"/>
              </a:defRPr>
            </a:lvl4pPr>
            <a:lvl5pPr algn="l">
              <a:buNone/>
              <a:defRPr sz="1875" b="1">
                <a:solidFill>
                  <a:srgbClr val="F5F1E8"/>
                </a:solidFill>
                <a:latin typeface="Arial"/>
                <a:ea typeface="Arial"/>
                <a:cs typeface="Arial"/>
              </a:defRPr>
            </a:lvl5pPr>
            <a:lvl6pPr algn="l">
              <a:buNone/>
              <a:defRPr sz="1875" b="1">
                <a:solidFill>
                  <a:srgbClr val="F5F1E8"/>
                </a:solidFill>
                <a:latin typeface="Arial"/>
                <a:ea typeface="Arial"/>
                <a:cs typeface="Arial"/>
              </a:defRPr>
            </a:lvl6pPr>
            <a:lvl7pPr algn="l">
              <a:buNone/>
              <a:defRPr sz="1875" b="1">
                <a:solidFill>
                  <a:srgbClr val="F5F1E8"/>
                </a:solidFill>
                <a:latin typeface="Arial"/>
                <a:ea typeface="Arial"/>
                <a:cs typeface="Arial"/>
              </a:defRPr>
            </a:lvl7pPr>
            <a:lvl8pPr algn="l">
              <a:buNone/>
              <a:defRPr sz="1875" b="1">
                <a:solidFill>
                  <a:srgbClr val="F5F1E8"/>
                </a:solidFill>
                <a:latin typeface="Arial"/>
                <a:ea typeface="Arial"/>
                <a:cs typeface="Arial"/>
              </a:defRPr>
            </a:lvl8pPr>
            <a:lvl9pPr algn="l">
              <a:buNone/>
              <a:defRPr sz="1875" b="1">
                <a:solidFill>
                  <a:srgbClr val="F5F1E8"/>
                </a:solidFill>
                <a:latin typeface="Arial"/>
                <a:ea typeface="Arial"/>
                <a:cs typeface="Arial"/>
              </a:defRPr>
            </a:lvl9pPr>
          </a:lstStyle>
          <a:p xmlns:a="http://schemas.openxmlformats.org/drawingml/2006/main">
            <a:pPr algn="l">
              <a:buNone/>
              <a:defRPr sz="1875" b="1">
                <a:solidFill>
                  <a:srgbClr val="F5F1E8"/>
                </a:solidFill>
                <a:latin typeface="Arial"/>
                <a:ea typeface="Arial"/>
                <a:cs typeface="Arial"/>
              </a:defRPr>
            </a:pPr>
            <a:r>
              <a:rPr sz="1875" b="1">
                <a:solidFill>
                  <a:srgbClr val="F5F1E8"/>
                </a:solidFill>
                <a:latin typeface="Arial"/>
                <a:ea typeface="Arial"/>
                <a:cs typeface="Arial"/>
              </a:rPr>
              <a:t>The guest experience</a:t>
            </a:r>
          </a:p>
        </p:txBody>
      </p:sp>
      <p:sp>
        <p:nvSpPr>
          <p:cNvPr id="12" name="Invitations and welcome details&#10;Optional gift">
            <a:extLst xmlns:a="http://schemas.openxmlformats.org/drawingml/2006/main">
              <a:ext uri="{FF2B5EF4-FFF2-40B4-BE49-F238E27FC236}">
                <a16:creationId xmlns:a16="http://schemas.microsoft.com/office/drawing/2014/main" id="{2DA06A72-02FE-4C4C-B744-786221028F20}"/>
              </a:ext>
            </a:extLst>
          </p:cNvPr>
          <p:cNvSpPr>
            <a:spLocks xmlns:a="http://schemas.openxmlformats.org/drawingml/2006/main" noGrp="1"/>
          </p:cNvSpPr>
          <p:nvPr/>
        </p:nvSpPr>
        <p:spPr>
          <a:xfrm xmlns:a="http://schemas.openxmlformats.org/drawingml/2006/main">
            <a:off x="6429375" y="5448300"/>
            <a:ext cx="5143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DED8CA"/>
                </a:solidFill>
                <a:latin typeface="Arial"/>
                <a:ea typeface="Arial"/>
                <a:cs typeface="Arial"/>
              </a:defRPr>
            </a:defPPr>
            <a:lvl1pPr algn="l">
              <a:buNone/>
              <a:defRPr sz="1725">
                <a:solidFill>
                  <a:srgbClr val="DED8CA"/>
                </a:solidFill>
                <a:latin typeface="Arial"/>
                <a:ea typeface="Arial"/>
                <a:cs typeface="Arial"/>
              </a:defRPr>
            </a:lvl1pPr>
            <a:lvl2pPr algn="l">
              <a:buNone/>
              <a:defRPr sz="1725">
                <a:solidFill>
                  <a:srgbClr val="DED8CA"/>
                </a:solidFill>
                <a:latin typeface="Arial"/>
                <a:ea typeface="Arial"/>
                <a:cs typeface="Arial"/>
              </a:defRPr>
            </a:lvl2pPr>
            <a:lvl3pPr algn="l">
              <a:buNone/>
              <a:defRPr sz="1725">
                <a:solidFill>
                  <a:srgbClr val="DED8CA"/>
                </a:solidFill>
                <a:latin typeface="Arial"/>
                <a:ea typeface="Arial"/>
                <a:cs typeface="Arial"/>
              </a:defRPr>
            </a:lvl3pPr>
            <a:lvl4pPr algn="l">
              <a:buNone/>
              <a:defRPr sz="1725">
                <a:solidFill>
                  <a:srgbClr val="DED8CA"/>
                </a:solidFill>
                <a:latin typeface="Arial"/>
                <a:ea typeface="Arial"/>
                <a:cs typeface="Arial"/>
              </a:defRPr>
            </a:lvl4pPr>
            <a:lvl5pPr algn="l">
              <a:buNone/>
              <a:defRPr sz="1725">
                <a:solidFill>
                  <a:srgbClr val="DED8CA"/>
                </a:solidFill>
                <a:latin typeface="Arial"/>
                <a:ea typeface="Arial"/>
                <a:cs typeface="Arial"/>
              </a:defRPr>
            </a:lvl5pPr>
            <a:lvl6pPr algn="l">
              <a:buNone/>
              <a:defRPr sz="1725">
                <a:solidFill>
                  <a:srgbClr val="DED8CA"/>
                </a:solidFill>
                <a:latin typeface="Arial"/>
                <a:ea typeface="Arial"/>
                <a:cs typeface="Arial"/>
              </a:defRPr>
            </a:lvl6pPr>
            <a:lvl7pPr algn="l">
              <a:buNone/>
              <a:defRPr sz="1725">
                <a:solidFill>
                  <a:srgbClr val="DED8CA"/>
                </a:solidFill>
                <a:latin typeface="Arial"/>
                <a:ea typeface="Arial"/>
                <a:cs typeface="Arial"/>
              </a:defRPr>
            </a:lvl7pPr>
            <a:lvl8pPr algn="l">
              <a:buNone/>
              <a:defRPr sz="1725">
                <a:solidFill>
                  <a:srgbClr val="DED8CA"/>
                </a:solidFill>
                <a:latin typeface="Arial"/>
                <a:ea typeface="Arial"/>
                <a:cs typeface="Arial"/>
              </a:defRPr>
            </a:lvl8pPr>
            <a:lvl9pPr algn="l">
              <a:buNone/>
              <a:defRPr sz="1725">
                <a:solidFill>
                  <a:srgbClr val="DED8CA"/>
                </a:solidFill>
                <a:latin typeface="Arial"/>
                <a:ea typeface="Arial"/>
                <a:cs typeface="Arial"/>
              </a:defRPr>
            </a:lvl9pPr>
          </a:lstStyle>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Invitations and welcome details</a:t>
            </a:r>
          </a:p>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Optional gifts, décor and rental coordination</a:t>
            </a:r>
          </a:p>
        </p:txBody>
      </p:sp>
    </p:spTree>
    <p:extLst>
      <p:ext uri="{BB962C8B-B14F-4D97-AF65-F5344CB8AC3E}">
        <p14:creationId xmlns:p14="http://schemas.microsoft.com/office/powerpoint/2010/main" val="2126559252"/>
      </p:ext>
    </p:extLst>
  </p:cSld>
</p:sld>
</file>

<file path=ppt/slides/slide6.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1" name="Ascend Global Co.">
            <a:extLst xmlns:a="http://schemas.openxmlformats.org/drawingml/2006/main">
              <a:ext uri="{FF2B5EF4-FFF2-40B4-BE49-F238E27FC236}">
                <a16:creationId xmlns:a16="http://schemas.microsoft.com/office/drawing/2014/main" id="{824950ED-7186-4112-8823-1F162253C46B}"/>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06">
            <a:extLst xmlns:a="http://schemas.openxmlformats.org/drawingml/2006/main">
              <a:ext uri="{FF2B5EF4-FFF2-40B4-BE49-F238E27FC236}">
                <a16:creationId xmlns:a16="http://schemas.microsoft.com/office/drawing/2014/main" id="{777BC251-9DBE-4E13-A184-B209BD55C2A0}"/>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06</a:t>
            </a:r>
          </a:p>
        </p:txBody>
      </p:sp>
      <p:sp>
        <p:nvSpPr>
          <p:cNvPr id="3" name="Event design&#10;&amp; decoration">
            <a:extLst xmlns:a="http://schemas.openxmlformats.org/drawingml/2006/main">
              <a:ext uri="{FF2B5EF4-FFF2-40B4-BE49-F238E27FC236}">
                <a16:creationId xmlns:a16="http://schemas.microsoft.com/office/drawing/2014/main" id="{D50BE2ED-BF94-4A98-815F-294CD8AB9A64}"/>
              </a:ext>
            </a:extLst>
          </p:cNvPr>
          <p:cNvSpPr>
            <a:spLocks xmlns:a="http://schemas.openxmlformats.org/drawingml/2006/main" noGrp="1"/>
          </p:cNvSpPr>
          <p:nvPr/>
        </p:nvSpPr>
        <p:spPr>
          <a:xfrm xmlns:a="http://schemas.openxmlformats.org/drawingml/2006/main">
            <a:off x="571500" y="990600"/>
            <a:ext cx="5143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243F35"/>
                </a:solidFill>
                <a:latin typeface="Georgia"/>
                <a:ea typeface="Georgia"/>
                <a:cs typeface="Georgia"/>
              </a:defRPr>
            </a:defPPr>
            <a:lvl1pPr algn="l">
              <a:buNone/>
              <a:defRPr sz="3675">
                <a:solidFill>
                  <a:srgbClr val="243F35"/>
                </a:solidFill>
                <a:latin typeface="Georgia"/>
                <a:ea typeface="Georgia"/>
                <a:cs typeface="Georgia"/>
              </a:defRPr>
            </a:lvl1pPr>
            <a:lvl2pPr algn="l">
              <a:buNone/>
              <a:defRPr sz="3675">
                <a:solidFill>
                  <a:srgbClr val="243F35"/>
                </a:solidFill>
                <a:latin typeface="Georgia"/>
                <a:ea typeface="Georgia"/>
                <a:cs typeface="Georgia"/>
              </a:defRPr>
            </a:lvl2pPr>
            <a:lvl3pPr algn="l">
              <a:buNone/>
              <a:defRPr sz="3675">
                <a:solidFill>
                  <a:srgbClr val="243F35"/>
                </a:solidFill>
                <a:latin typeface="Georgia"/>
                <a:ea typeface="Georgia"/>
                <a:cs typeface="Georgia"/>
              </a:defRPr>
            </a:lvl3pPr>
            <a:lvl4pPr algn="l">
              <a:buNone/>
              <a:defRPr sz="3675">
                <a:solidFill>
                  <a:srgbClr val="243F35"/>
                </a:solidFill>
                <a:latin typeface="Georgia"/>
                <a:ea typeface="Georgia"/>
                <a:cs typeface="Georgia"/>
              </a:defRPr>
            </a:lvl4pPr>
            <a:lvl5pPr algn="l">
              <a:buNone/>
              <a:defRPr sz="3675">
                <a:solidFill>
                  <a:srgbClr val="243F35"/>
                </a:solidFill>
                <a:latin typeface="Georgia"/>
                <a:ea typeface="Georgia"/>
                <a:cs typeface="Georgia"/>
              </a:defRPr>
            </a:lvl5pPr>
            <a:lvl6pPr algn="l">
              <a:buNone/>
              <a:defRPr sz="3675">
                <a:solidFill>
                  <a:srgbClr val="243F35"/>
                </a:solidFill>
                <a:latin typeface="Georgia"/>
                <a:ea typeface="Georgia"/>
                <a:cs typeface="Georgia"/>
              </a:defRPr>
            </a:lvl6pPr>
            <a:lvl7pPr algn="l">
              <a:buNone/>
              <a:defRPr sz="3675">
                <a:solidFill>
                  <a:srgbClr val="243F35"/>
                </a:solidFill>
                <a:latin typeface="Georgia"/>
                <a:ea typeface="Georgia"/>
                <a:cs typeface="Georgia"/>
              </a:defRPr>
            </a:lvl7pPr>
            <a:lvl8pPr algn="l">
              <a:buNone/>
              <a:defRPr sz="3675">
                <a:solidFill>
                  <a:srgbClr val="243F35"/>
                </a:solidFill>
                <a:latin typeface="Georgia"/>
                <a:ea typeface="Georgia"/>
                <a:cs typeface="Georgia"/>
              </a:defRPr>
            </a:lvl8pPr>
            <a:lvl9pPr algn="l">
              <a:buNone/>
              <a:defRPr sz="3675">
                <a:solidFill>
                  <a:srgbClr val="243F35"/>
                </a:solidFill>
                <a:latin typeface="Georgia"/>
                <a:ea typeface="Georgia"/>
                <a:cs typeface="Georgia"/>
              </a:defRPr>
            </a:lvl9pPr>
          </a:lstStyle>
          <a:p xmlns:a="http://schemas.openxmlformats.org/drawingml/2006/main">
            <a:pPr algn="l">
              <a:buNone/>
              <a:defRPr sz="3675">
                <a:solidFill>
                  <a:srgbClr val="243F35"/>
                </a:solidFill>
                <a:latin typeface="Georgia"/>
                <a:ea typeface="Georgia"/>
                <a:cs typeface="Georgia"/>
              </a:defRPr>
            </a:pPr>
            <a:r>
              <a:rPr sz="3675">
                <a:solidFill>
                  <a:srgbClr val="243F35"/>
                </a:solidFill>
                <a:latin typeface="Georgia"/>
                <a:ea typeface="Georgia"/>
                <a:cs typeface="Georgia"/>
              </a:rPr>
              <a:t>Event design</a:t>
            </a:r>
          </a:p>
          <a:p xmlns:a="http://schemas.openxmlformats.org/drawingml/2006/main">
            <a:pPr algn="l">
              <a:buNone/>
              <a:defRPr sz="3675">
                <a:solidFill>
                  <a:srgbClr val="243F35"/>
                </a:solidFill>
                <a:latin typeface="Georgia"/>
                <a:ea typeface="Georgia"/>
                <a:cs typeface="Georgia"/>
              </a:defRPr>
            </a:pPr>
            <a:r>
              <a:rPr sz="3675">
                <a:solidFill>
                  <a:srgbClr val="243F35"/>
                </a:solidFill>
                <a:latin typeface="Georgia"/>
                <a:ea typeface="Georgia"/>
                <a:cs typeface="Georgia"/>
              </a:rPr>
              <a:t>&amp; decoration</a:t>
            </a:r>
          </a:p>
        </p:txBody>
      </p:sp>
      <p:sp>
        <p:nvSpPr>
          <p:cNvPr id="4" name="A welcoming space that reflects&#10;your company ">
            <a:extLst xmlns:a="http://schemas.openxmlformats.org/drawingml/2006/main">
              <a:ext uri="{FF2B5EF4-FFF2-40B4-BE49-F238E27FC236}">
                <a16:creationId xmlns:a16="http://schemas.microsoft.com/office/drawing/2014/main" id="{05D85561-62E8-420D-8752-BD607C3CEF27}"/>
              </a:ext>
            </a:extLst>
          </p:cNvPr>
          <p:cNvSpPr>
            <a:spLocks xmlns:a="http://schemas.openxmlformats.org/drawingml/2006/main" noGrp="1"/>
          </p:cNvSpPr>
          <p:nvPr/>
        </p:nvSpPr>
        <p:spPr>
          <a:xfrm xmlns:a="http://schemas.openxmlformats.org/drawingml/2006/main">
            <a:off x="571500" y="2590800"/>
            <a:ext cx="4762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a:solidFill>
                  <a:srgbClr val="60665E"/>
                </a:solidFill>
                <a:latin typeface="Arial"/>
                <a:ea typeface="Arial"/>
                <a:cs typeface="Arial"/>
              </a:defRPr>
            </a:defPPr>
            <a:lvl1pPr algn="l">
              <a:buNone/>
              <a:defRPr sz="2100">
                <a:solidFill>
                  <a:srgbClr val="60665E"/>
                </a:solidFill>
                <a:latin typeface="Arial"/>
                <a:ea typeface="Arial"/>
                <a:cs typeface="Arial"/>
              </a:defRPr>
            </a:lvl1pPr>
            <a:lvl2pPr algn="l">
              <a:buNone/>
              <a:defRPr sz="2100">
                <a:solidFill>
                  <a:srgbClr val="60665E"/>
                </a:solidFill>
                <a:latin typeface="Arial"/>
                <a:ea typeface="Arial"/>
                <a:cs typeface="Arial"/>
              </a:defRPr>
            </a:lvl2pPr>
            <a:lvl3pPr algn="l">
              <a:buNone/>
              <a:defRPr sz="2100">
                <a:solidFill>
                  <a:srgbClr val="60665E"/>
                </a:solidFill>
                <a:latin typeface="Arial"/>
                <a:ea typeface="Arial"/>
                <a:cs typeface="Arial"/>
              </a:defRPr>
            </a:lvl3pPr>
            <a:lvl4pPr algn="l">
              <a:buNone/>
              <a:defRPr sz="2100">
                <a:solidFill>
                  <a:srgbClr val="60665E"/>
                </a:solidFill>
                <a:latin typeface="Arial"/>
                <a:ea typeface="Arial"/>
                <a:cs typeface="Arial"/>
              </a:defRPr>
            </a:lvl4pPr>
            <a:lvl5pPr algn="l">
              <a:buNone/>
              <a:defRPr sz="2100">
                <a:solidFill>
                  <a:srgbClr val="60665E"/>
                </a:solidFill>
                <a:latin typeface="Arial"/>
                <a:ea typeface="Arial"/>
                <a:cs typeface="Arial"/>
              </a:defRPr>
            </a:lvl5pPr>
            <a:lvl6pPr algn="l">
              <a:buNone/>
              <a:defRPr sz="2100">
                <a:solidFill>
                  <a:srgbClr val="60665E"/>
                </a:solidFill>
                <a:latin typeface="Arial"/>
                <a:ea typeface="Arial"/>
                <a:cs typeface="Arial"/>
              </a:defRPr>
            </a:lvl6pPr>
            <a:lvl7pPr algn="l">
              <a:buNone/>
              <a:defRPr sz="2100">
                <a:solidFill>
                  <a:srgbClr val="60665E"/>
                </a:solidFill>
                <a:latin typeface="Arial"/>
                <a:ea typeface="Arial"/>
                <a:cs typeface="Arial"/>
              </a:defRPr>
            </a:lvl7pPr>
            <a:lvl8pPr algn="l">
              <a:buNone/>
              <a:defRPr sz="2100">
                <a:solidFill>
                  <a:srgbClr val="60665E"/>
                </a:solidFill>
                <a:latin typeface="Arial"/>
                <a:ea typeface="Arial"/>
                <a:cs typeface="Arial"/>
              </a:defRPr>
            </a:lvl8pPr>
            <a:lvl9pPr algn="l">
              <a:buNone/>
              <a:defRPr sz="2100">
                <a:solidFill>
                  <a:srgbClr val="60665E"/>
                </a:solidFill>
                <a:latin typeface="Arial"/>
                <a:ea typeface="Arial"/>
                <a:cs typeface="Arial"/>
              </a:defRPr>
            </a:lvl9pPr>
          </a:lstStyle>
          <a:p xmlns:a="http://schemas.openxmlformats.org/drawingml/2006/main">
            <a:pPr algn="l">
              <a:buNone/>
              <a:defRPr sz="2100">
                <a:solidFill>
                  <a:srgbClr val="60665E"/>
                </a:solidFill>
                <a:latin typeface="Arial"/>
                <a:ea typeface="Arial"/>
                <a:cs typeface="Arial"/>
              </a:defRPr>
            </a:pPr>
            <a:r>
              <a:rPr sz="2100">
                <a:solidFill>
                  <a:srgbClr val="60665E"/>
                </a:solidFill>
                <a:latin typeface="Arial"/>
                <a:ea typeface="Arial"/>
                <a:cs typeface="Arial"/>
              </a:rPr>
              <a:t>A welcoming space that reflects</a:t>
            </a:r>
          </a:p>
          <a:p xmlns:a="http://schemas.openxmlformats.org/drawingml/2006/main">
            <a:pPr algn="l">
              <a:buNone/>
              <a:defRPr sz="2100">
                <a:solidFill>
                  <a:srgbClr val="60665E"/>
                </a:solidFill>
                <a:latin typeface="Arial"/>
                <a:ea typeface="Arial"/>
                <a:cs typeface="Arial"/>
              </a:defRPr>
            </a:pPr>
            <a:r>
              <a:rPr sz="2100">
                <a:solidFill>
                  <a:srgbClr val="60665E"/>
                </a:solidFill>
                <a:latin typeface="Arial"/>
                <a:ea typeface="Arial"/>
                <a:cs typeface="Arial"/>
              </a:rPr>
              <a:t>your company and occasion.</a:t>
            </a:r>
          </a:p>
        </p:txBody>
      </p:sp>
      <p:sp>
        <p:nvSpPr>
          <p:cNvPr id="5" name="The first impression">
            <a:extLst xmlns:a="http://schemas.openxmlformats.org/drawingml/2006/main">
              <a:ext uri="{FF2B5EF4-FFF2-40B4-BE49-F238E27FC236}">
                <a16:creationId xmlns:a16="http://schemas.microsoft.com/office/drawing/2014/main" id="{243F9EE0-E5C3-4EA1-9616-737D19E1B4DF}"/>
              </a:ext>
            </a:extLst>
          </p:cNvPr>
          <p:cNvSpPr>
            <a:spLocks xmlns:a="http://schemas.openxmlformats.org/drawingml/2006/main" noGrp="1"/>
          </p:cNvSpPr>
          <p:nvPr/>
        </p:nvSpPr>
        <p:spPr>
          <a:xfrm xmlns:a="http://schemas.openxmlformats.org/drawingml/2006/main">
            <a:off x="571500" y="3800475"/>
            <a:ext cx="4762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243F35"/>
                </a:solidFill>
                <a:latin typeface="Arial"/>
                <a:ea typeface="Arial"/>
                <a:cs typeface="Arial"/>
              </a:defRPr>
            </a:defPPr>
            <a:lvl1pPr algn="l">
              <a:buNone/>
              <a:defRPr sz="1875" b="1">
                <a:solidFill>
                  <a:srgbClr val="243F35"/>
                </a:solidFill>
                <a:latin typeface="Arial"/>
                <a:ea typeface="Arial"/>
                <a:cs typeface="Arial"/>
              </a:defRPr>
            </a:lvl1pPr>
            <a:lvl2pPr algn="l">
              <a:buNone/>
              <a:defRPr sz="1875" b="1">
                <a:solidFill>
                  <a:srgbClr val="243F35"/>
                </a:solidFill>
                <a:latin typeface="Arial"/>
                <a:ea typeface="Arial"/>
                <a:cs typeface="Arial"/>
              </a:defRPr>
            </a:lvl2pPr>
            <a:lvl3pPr algn="l">
              <a:buNone/>
              <a:defRPr sz="1875" b="1">
                <a:solidFill>
                  <a:srgbClr val="243F35"/>
                </a:solidFill>
                <a:latin typeface="Arial"/>
                <a:ea typeface="Arial"/>
                <a:cs typeface="Arial"/>
              </a:defRPr>
            </a:lvl3pPr>
            <a:lvl4pPr algn="l">
              <a:buNone/>
              <a:defRPr sz="1875" b="1">
                <a:solidFill>
                  <a:srgbClr val="243F35"/>
                </a:solidFill>
                <a:latin typeface="Arial"/>
                <a:ea typeface="Arial"/>
                <a:cs typeface="Arial"/>
              </a:defRPr>
            </a:lvl4pPr>
            <a:lvl5pPr algn="l">
              <a:buNone/>
              <a:defRPr sz="1875" b="1">
                <a:solidFill>
                  <a:srgbClr val="243F35"/>
                </a:solidFill>
                <a:latin typeface="Arial"/>
                <a:ea typeface="Arial"/>
                <a:cs typeface="Arial"/>
              </a:defRPr>
            </a:lvl5pPr>
            <a:lvl6pPr algn="l">
              <a:buNone/>
              <a:defRPr sz="1875" b="1">
                <a:solidFill>
                  <a:srgbClr val="243F35"/>
                </a:solidFill>
                <a:latin typeface="Arial"/>
                <a:ea typeface="Arial"/>
                <a:cs typeface="Arial"/>
              </a:defRPr>
            </a:lvl6pPr>
            <a:lvl7pPr algn="l">
              <a:buNone/>
              <a:defRPr sz="1875" b="1">
                <a:solidFill>
                  <a:srgbClr val="243F35"/>
                </a:solidFill>
                <a:latin typeface="Arial"/>
                <a:ea typeface="Arial"/>
                <a:cs typeface="Arial"/>
              </a:defRPr>
            </a:lvl7pPr>
            <a:lvl8pPr algn="l">
              <a:buNone/>
              <a:defRPr sz="1875" b="1">
                <a:solidFill>
                  <a:srgbClr val="243F35"/>
                </a:solidFill>
                <a:latin typeface="Arial"/>
                <a:ea typeface="Arial"/>
                <a:cs typeface="Arial"/>
              </a:defRPr>
            </a:lvl8pPr>
            <a:lvl9pPr algn="l">
              <a:buNone/>
              <a:defRPr sz="1875" b="1">
                <a:solidFill>
                  <a:srgbClr val="243F35"/>
                </a:solidFill>
                <a:latin typeface="Arial"/>
                <a:ea typeface="Arial"/>
                <a:cs typeface="Arial"/>
              </a:defRPr>
            </a:lvl9pPr>
          </a:lstStyle>
          <a:p xmlns:a="http://schemas.openxmlformats.org/drawingml/2006/main">
            <a:pPr algn="l">
              <a:buNone/>
              <a:defRPr sz="1875" b="1">
                <a:solidFill>
                  <a:srgbClr val="243F35"/>
                </a:solidFill>
                <a:latin typeface="Arial"/>
                <a:ea typeface="Arial"/>
                <a:cs typeface="Arial"/>
              </a:defRPr>
            </a:pPr>
            <a:r>
              <a:rPr sz="1875" b="1">
                <a:solidFill>
                  <a:srgbClr val="243F35"/>
                </a:solidFill>
                <a:latin typeface="Arial"/>
                <a:ea typeface="Arial"/>
                <a:cs typeface="Arial"/>
              </a:rPr>
              <a:t>The first impression</a:t>
            </a:r>
          </a:p>
        </p:txBody>
      </p:sp>
      <p:sp>
        <p:nvSpPr>
          <p:cNvPr id="6" name="Welcome areas, signs and&#10;branded displays.">
            <a:extLst xmlns:a="http://schemas.openxmlformats.org/drawingml/2006/main">
              <a:ext uri="{FF2B5EF4-FFF2-40B4-BE49-F238E27FC236}">
                <a16:creationId xmlns:a16="http://schemas.microsoft.com/office/drawing/2014/main" id="{DF6C410A-3B1F-45DE-B3D1-84174BBC3A59}"/>
              </a:ext>
            </a:extLst>
          </p:cNvPr>
          <p:cNvSpPr>
            <a:spLocks xmlns:a="http://schemas.openxmlformats.org/drawingml/2006/main" noGrp="1"/>
          </p:cNvSpPr>
          <p:nvPr/>
        </p:nvSpPr>
        <p:spPr>
          <a:xfrm xmlns:a="http://schemas.openxmlformats.org/drawingml/2006/main">
            <a:off x="571500" y="4200525"/>
            <a:ext cx="4762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Welcome areas, signs and</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branded displays.</a:t>
            </a:r>
          </a:p>
        </p:txBody>
      </p:sp>
      <p:sp>
        <p:nvSpPr>
          <p:cNvPr id="7" name="The finishing details">
            <a:extLst xmlns:a="http://schemas.openxmlformats.org/drawingml/2006/main">
              <a:ext uri="{FF2B5EF4-FFF2-40B4-BE49-F238E27FC236}">
                <a16:creationId xmlns:a16="http://schemas.microsoft.com/office/drawing/2014/main" id="{78AD3825-1CB1-47A3-ADB9-F6F1FB48A1AD}"/>
              </a:ext>
            </a:extLst>
          </p:cNvPr>
          <p:cNvSpPr>
            <a:spLocks xmlns:a="http://schemas.openxmlformats.org/drawingml/2006/main" noGrp="1"/>
          </p:cNvSpPr>
          <p:nvPr/>
        </p:nvSpPr>
        <p:spPr>
          <a:xfrm xmlns:a="http://schemas.openxmlformats.org/drawingml/2006/main">
            <a:off x="571500" y="5057775"/>
            <a:ext cx="4762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b="1">
                <a:solidFill>
                  <a:srgbClr val="243F35"/>
                </a:solidFill>
                <a:latin typeface="Arial"/>
                <a:ea typeface="Arial"/>
                <a:cs typeface="Arial"/>
              </a:defRPr>
            </a:defPPr>
            <a:lvl1pPr algn="l">
              <a:buNone/>
              <a:defRPr sz="1875" b="1">
                <a:solidFill>
                  <a:srgbClr val="243F35"/>
                </a:solidFill>
                <a:latin typeface="Arial"/>
                <a:ea typeface="Arial"/>
                <a:cs typeface="Arial"/>
              </a:defRPr>
            </a:lvl1pPr>
            <a:lvl2pPr algn="l">
              <a:buNone/>
              <a:defRPr sz="1875" b="1">
                <a:solidFill>
                  <a:srgbClr val="243F35"/>
                </a:solidFill>
                <a:latin typeface="Arial"/>
                <a:ea typeface="Arial"/>
                <a:cs typeface="Arial"/>
              </a:defRPr>
            </a:lvl2pPr>
            <a:lvl3pPr algn="l">
              <a:buNone/>
              <a:defRPr sz="1875" b="1">
                <a:solidFill>
                  <a:srgbClr val="243F35"/>
                </a:solidFill>
                <a:latin typeface="Arial"/>
                <a:ea typeface="Arial"/>
                <a:cs typeface="Arial"/>
              </a:defRPr>
            </a:lvl3pPr>
            <a:lvl4pPr algn="l">
              <a:buNone/>
              <a:defRPr sz="1875" b="1">
                <a:solidFill>
                  <a:srgbClr val="243F35"/>
                </a:solidFill>
                <a:latin typeface="Arial"/>
                <a:ea typeface="Arial"/>
                <a:cs typeface="Arial"/>
              </a:defRPr>
            </a:lvl4pPr>
            <a:lvl5pPr algn="l">
              <a:buNone/>
              <a:defRPr sz="1875" b="1">
                <a:solidFill>
                  <a:srgbClr val="243F35"/>
                </a:solidFill>
                <a:latin typeface="Arial"/>
                <a:ea typeface="Arial"/>
                <a:cs typeface="Arial"/>
              </a:defRPr>
            </a:lvl5pPr>
            <a:lvl6pPr algn="l">
              <a:buNone/>
              <a:defRPr sz="1875" b="1">
                <a:solidFill>
                  <a:srgbClr val="243F35"/>
                </a:solidFill>
                <a:latin typeface="Arial"/>
                <a:ea typeface="Arial"/>
                <a:cs typeface="Arial"/>
              </a:defRPr>
            </a:lvl6pPr>
            <a:lvl7pPr algn="l">
              <a:buNone/>
              <a:defRPr sz="1875" b="1">
                <a:solidFill>
                  <a:srgbClr val="243F35"/>
                </a:solidFill>
                <a:latin typeface="Arial"/>
                <a:ea typeface="Arial"/>
                <a:cs typeface="Arial"/>
              </a:defRPr>
            </a:lvl7pPr>
            <a:lvl8pPr algn="l">
              <a:buNone/>
              <a:defRPr sz="1875" b="1">
                <a:solidFill>
                  <a:srgbClr val="243F35"/>
                </a:solidFill>
                <a:latin typeface="Arial"/>
                <a:ea typeface="Arial"/>
                <a:cs typeface="Arial"/>
              </a:defRPr>
            </a:lvl8pPr>
            <a:lvl9pPr algn="l">
              <a:buNone/>
              <a:defRPr sz="1875" b="1">
                <a:solidFill>
                  <a:srgbClr val="243F35"/>
                </a:solidFill>
                <a:latin typeface="Arial"/>
                <a:ea typeface="Arial"/>
                <a:cs typeface="Arial"/>
              </a:defRPr>
            </a:lvl9pPr>
          </a:lstStyle>
          <a:p xmlns:a="http://schemas.openxmlformats.org/drawingml/2006/main">
            <a:pPr algn="l">
              <a:buNone/>
              <a:defRPr sz="1875" b="1">
                <a:solidFill>
                  <a:srgbClr val="243F35"/>
                </a:solidFill>
                <a:latin typeface="Arial"/>
                <a:ea typeface="Arial"/>
                <a:cs typeface="Arial"/>
              </a:defRPr>
            </a:pPr>
            <a:r>
              <a:rPr sz="1875" b="1">
                <a:solidFill>
                  <a:srgbClr val="243F35"/>
                </a:solidFill>
                <a:latin typeface="Arial"/>
                <a:ea typeface="Arial"/>
                <a:cs typeface="Arial"/>
              </a:rPr>
              <a:t>The finishing details</a:t>
            </a:r>
          </a:p>
        </p:txBody>
      </p:sp>
      <p:sp>
        <p:nvSpPr>
          <p:cNvPr id="8" name="Table styling, centerpieces,&#10;color coordinati">
            <a:extLst xmlns:a="http://schemas.openxmlformats.org/drawingml/2006/main">
              <a:ext uri="{FF2B5EF4-FFF2-40B4-BE49-F238E27FC236}">
                <a16:creationId xmlns:a16="http://schemas.microsoft.com/office/drawing/2014/main" id="{DE9FC32A-B207-4A2C-8867-84C1E4FD8637}"/>
              </a:ext>
            </a:extLst>
          </p:cNvPr>
          <p:cNvSpPr>
            <a:spLocks xmlns:a="http://schemas.openxmlformats.org/drawingml/2006/main" noGrp="1"/>
          </p:cNvSpPr>
          <p:nvPr/>
        </p:nvSpPr>
        <p:spPr>
          <a:xfrm xmlns:a="http://schemas.openxmlformats.org/drawingml/2006/main">
            <a:off x="571500" y="5457825"/>
            <a:ext cx="4762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Table styling, centerpieces,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color coordination and decorative accents.</a:t>
            </a:r>
          </a:p>
        </p:txBody>
      </p:sp>
      <p:pic>
        <p:nvPicPr>
          <p:cNvPr id="9" name="">
            <a:extLst xmlns:a="http://schemas.openxmlformats.org/drawingml/2006/main">
              <a:ext uri="{FF2B5EF4-FFF2-40B4-BE49-F238E27FC236}">
                <a16:creationId xmlns:a16="http://schemas.microsoft.com/office/drawing/2014/main" id="{DD003E76-454D-49FC-978A-2F38221BDE7F}"/>
              </a:ext>
            </a:extLst>
          </p:cNvPr>
          <p:cNvPicPr>
            <a:picLocks xmlns:a="http://schemas.openxmlformats.org/drawingml/2006/main" noChangeAspect="1"/>
          </p:cNvPicPr>
          <p:nvPr/>
        </p:nvPicPr>
        <p:blipFill>
          <a:blip xmlns:r="http://schemas.openxmlformats.org/officeDocument/2006/relationships" xmlns:a="http://schemas.openxmlformats.org/drawingml/2006/main" r:embed="Reac5b6683a874f2e"/>
          <a:srcRect xmlns:a="http://schemas.openxmlformats.org/drawingml/2006/main" l="8333" t="0" r="8333" b="0"/>
          <a:stretch xmlns:a="http://schemas.openxmlformats.org/drawingml/2006/main">
            <a:fillRect l="0" t="0" r="0" b="0"/>
          </a:stretch>
        </p:blipFill>
        <p:spPr>
          <a:xfrm xmlns:a="http://schemas.openxmlformats.org/drawingml/2006/main">
            <a:off x="5905500" y="1123950"/>
            <a:ext cx="5715000" cy="4572000"/>
          </a:xfrm>
          <a:prstGeom xmlns:a="http://schemas.openxmlformats.org/drawingml/2006/main" prst="rect">
            <a:avLst/>
          </a:prstGeom>
        </p:spPr>
      </p:pic>
      <p:sp>
        <p:nvSpPr>
          <p:cNvPr id="10" name="Illustrative styling concept.">
            <a:extLst xmlns:a="http://schemas.openxmlformats.org/drawingml/2006/main">
              <a:ext uri="{FF2B5EF4-FFF2-40B4-BE49-F238E27FC236}">
                <a16:creationId xmlns:a16="http://schemas.microsoft.com/office/drawing/2014/main" id="{FB8C9761-191F-4D7D-B9BC-62B3F1B9DE85}"/>
              </a:ext>
            </a:extLst>
          </p:cNvPr>
          <p:cNvSpPr>
            <a:spLocks xmlns:a="http://schemas.openxmlformats.org/drawingml/2006/main" noGrp="1"/>
          </p:cNvSpPr>
          <p:nvPr/>
        </p:nvSpPr>
        <p:spPr>
          <a:xfrm xmlns:a="http://schemas.openxmlformats.org/drawingml/2006/main">
            <a:off x="5905500" y="5895975"/>
            <a:ext cx="5619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a:solidFill>
                  <a:srgbClr val="60665E"/>
                </a:solidFill>
                <a:latin typeface="Arial"/>
                <a:ea typeface="Arial"/>
                <a:cs typeface="Arial"/>
              </a:defRPr>
            </a:defPPr>
            <a:lvl1pPr algn="l">
              <a:buNone/>
              <a:defRPr sz="1125">
                <a:solidFill>
                  <a:srgbClr val="60665E"/>
                </a:solidFill>
                <a:latin typeface="Arial"/>
                <a:ea typeface="Arial"/>
                <a:cs typeface="Arial"/>
              </a:defRPr>
            </a:lvl1pPr>
            <a:lvl2pPr algn="l">
              <a:buNone/>
              <a:defRPr sz="1125">
                <a:solidFill>
                  <a:srgbClr val="60665E"/>
                </a:solidFill>
                <a:latin typeface="Arial"/>
                <a:ea typeface="Arial"/>
                <a:cs typeface="Arial"/>
              </a:defRPr>
            </a:lvl2pPr>
            <a:lvl3pPr algn="l">
              <a:buNone/>
              <a:defRPr sz="1125">
                <a:solidFill>
                  <a:srgbClr val="60665E"/>
                </a:solidFill>
                <a:latin typeface="Arial"/>
                <a:ea typeface="Arial"/>
                <a:cs typeface="Arial"/>
              </a:defRPr>
            </a:lvl3pPr>
            <a:lvl4pPr algn="l">
              <a:buNone/>
              <a:defRPr sz="1125">
                <a:solidFill>
                  <a:srgbClr val="60665E"/>
                </a:solidFill>
                <a:latin typeface="Arial"/>
                <a:ea typeface="Arial"/>
                <a:cs typeface="Arial"/>
              </a:defRPr>
            </a:lvl4pPr>
            <a:lvl5pPr algn="l">
              <a:buNone/>
              <a:defRPr sz="1125">
                <a:solidFill>
                  <a:srgbClr val="60665E"/>
                </a:solidFill>
                <a:latin typeface="Arial"/>
                <a:ea typeface="Arial"/>
                <a:cs typeface="Arial"/>
              </a:defRPr>
            </a:lvl5pPr>
            <a:lvl6pPr algn="l">
              <a:buNone/>
              <a:defRPr sz="1125">
                <a:solidFill>
                  <a:srgbClr val="60665E"/>
                </a:solidFill>
                <a:latin typeface="Arial"/>
                <a:ea typeface="Arial"/>
                <a:cs typeface="Arial"/>
              </a:defRPr>
            </a:lvl6pPr>
            <a:lvl7pPr algn="l">
              <a:buNone/>
              <a:defRPr sz="1125">
                <a:solidFill>
                  <a:srgbClr val="60665E"/>
                </a:solidFill>
                <a:latin typeface="Arial"/>
                <a:ea typeface="Arial"/>
                <a:cs typeface="Arial"/>
              </a:defRPr>
            </a:lvl7pPr>
            <a:lvl8pPr algn="l">
              <a:buNone/>
              <a:defRPr sz="1125">
                <a:solidFill>
                  <a:srgbClr val="60665E"/>
                </a:solidFill>
                <a:latin typeface="Arial"/>
                <a:ea typeface="Arial"/>
                <a:cs typeface="Arial"/>
              </a:defRPr>
            </a:lvl8pPr>
            <a:lvl9pPr algn="l">
              <a:buNone/>
              <a:defRPr sz="1125">
                <a:solidFill>
                  <a:srgbClr val="60665E"/>
                </a:solidFill>
                <a:latin typeface="Arial"/>
                <a:ea typeface="Arial"/>
                <a:cs typeface="Arial"/>
              </a:defRPr>
            </a:lvl9pPr>
          </a:lstStyle>
          <a:p xmlns:a="http://schemas.openxmlformats.org/drawingml/2006/main">
            <a:pPr algn="l">
              <a:buNone/>
              <a:defRPr sz="1125">
                <a:solidFill>
                  <a:srgbClr val="60665E"/>
                </a:solidFill>
                <a:latin typeface="Arial"/>
                <a:ea typeface="Arial"/>
                <a:cs typeface="Arial"/>
              </a:defRPr>
            </a:pPr>
            <a:r>
              <a:rPr sz="1125">
                <a:solidFill>
                  <a:srgbClr val="60665E"/>
                </a:solidFill>
                <a:latin typeface="Arial"/>
                <a:ea typeface="Arial"/>
                <a:cs typeface="Arial"/>
              </a:rPr>
              <a:t>Illustrative styling concept.</a:t>
            </a:r>
          </a:p>
        </p:txBody>
      </p:sp>
    </p:spTree>
    <p:extLst>
      <p:ext uri="{BB962C8B-B14F-4D97-AF65-F5344CB8AC3E}">
        <p14:creationId xmlns:p14="http://schemas.microsoft.com/office/powerpoint/2010/main" val="1554699577"/>
      </p:ext>
    </p:extLst>
  </p:cSld>
</p:sld>
</file>

<file path=ppt/slides/slide7.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9" name="Ascend Global Co.">
            <a:extLst xmlns:a="http://schemas.openxmlformats.org/drawingml/2006/main">
              <a:ext uri="{FF2B5EF4-FFF2-40B4-BE49-F238E27FC236}">
                <a16:creationId xmlns:a16="http://schemas.microsoft.com/office/drawing/2014/main" id="{09C40347-6732-4CBE-88F3-F449581BFC8B}"/>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07">
            <a:extLst xmlns:a="http://schemas.openxmlformats.org/drawingml/2006/main">
              <a:ext uri="{FF2B5EF4-FFF2-40B4-BE49-F238E27FC236}">
                <a16:creationId xmlns:a16="http://schemas.microsoft.com/office/drawing/2014/main" id="{09D49C5D-97EA-402B-8C82-F5A650211D3A}"/>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07</a:t>
            </a:r>
          </a:p>
        </p:txBody>
      </p:sp>
      <p:sp>
        <p:nvSpPr>
          <p:cNvPr id="3" name="Rental sourcing &amp; coordination">
            <a:extLst xmlns:a="http://schemas.openxmlformats.org/drawingml/2006/main">
              <a:ext uri="{FF2B5EF4-FFF2-40B4-BE49-F238E27FC236}">
                <a16:creationId xmlns:a16="http://schemas.microsoft.com/office/drawing/2014/main" id="{F9E034AC-BD20-4317-97DE-BE96A9F2A560}"/>
              </a:ext>
            </a:extLst>
          </p:cNvPr>
          <p:cNvSpPr>
            <a:spLocks xmlns:a="http://schemas.openxmlformats.org/drawingml/2006/main" noGrp="1"/>
          </p:cNvSpPr>
          <p:nvPr/>
        </p:nvSpPr>
        <p:spPr>
          <a:xfrm xmlns:a="http://schemas.openxmlformats.org/drawingml/2006/main">
            <a:off x="571500" y="9906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a:solidFill>
                  <a:srgbClr val="243F35"/>
                </a:solidFill>
                <a:latin typeface="Georgia"/>
                <a:ea typeface="Georgia"/>
                <a:cs typeface="Georgia"/>
              </a:defRPr>
            </a:defPPr>
            <a:lvl1pPr algn="l">
              <a:buNone/>
              <a:defRPr sz="3600">
                <a:solidFill>
                  <a:srgbClr val="243F35"/>
                </a:solidFill>
                <a:latin typeface="Georgia"/>
                <a:ea typeface="Georgia"/>
                <a:cs typeface="Georgia"/>
              </a:defRPr>
            </a:lvl1pPr>
            <a:lvl2pPr algn="l">
              <a:buNone/>
              <a:defRPr sz="3600">
                <a:solidFill>
                  <a:srgbClr val="243F35"/>
                </a:solidFill>
                <a:latin typeface="Georgia"/>
                <a:ea typeface="Georgia"/>
                <a:cs typeface="Georgia"/>
              </a:defRPr>
            </a:lvl2pPr>
            <a:lvl3pPr algn="l">
              <a:buNone/>
              <a:defRPr sz="3600">
                <a:solidFill>
                  <a:srgbClr val="243F35"/>
                </a:solidFill>
                <a:latin typeface="Georgia"/>
                <a:ea typeface="Georgia"/>
                <a:cs typeface="Georgia"/>
              </a:defRPr>
            </a:lvl3pPr>
            <a:lvl4pPr algn="l">
              <a:buNone/>
              <a:defRPr sz="3600">
                <a:solidFill>
                  <a:srgbClr val="243F35"/>
                </a:solidFill>
                <a:latin typeface="Georgia"/>
                <a:ea typeface="Georgia"/>
                <a:cs typeface="Georgia"/>
              </a:defRPr>
            </a:lvl4pPr>
            <a:lvl5pPr algn="l">
              <a:buNone/>
              <a:defRPr sz="3600">
                <a:solidFill>
                  <a:srgbClr val="243F35"/>
                </a:solidFill>
                <a:latin typeface="Georgia"/>
                <a:ea typeface="Georgia"/>
                <a:cs typeface="Georgia"/>
              </a:defRPr>
            </a:lvl5pPr>
            <a:lvl6pPr algn="l">
              <a:buNone/>
              <a:defRPr sz="3600">
                <a:solidFill>
                  <a:srgbClr val="243F35"/>
                </a:solidFill>
                <a:latin typeface="Georgia"/>
                <a:ea typeface="Georgia"/>
                <a:cs typeface="Georgia"/>
              </a:defRPr>
            </a:lvl6pPr>
            <a:lvl7pPr algn="l">
              <a:buNone/>
              <a:defRPr sz="3600">
                <a:solidFill>
                  <a:srgbClr val="243F35"/>
                </a:solidFill>
                <a:latin typeface="Georgia"/>
                <a:ea typeface="Georgia"/>
                <a:cs typeface="Georgia"/>
              </a:defRPr>
            </a:lvl7pPr>
            <a:lvl8pPr algn="l">
              <a:buNone/>
              <a:defRPr sz="3600">
                <a:solidFill>
                  <a:srgbClr val="243F35"/>
                </a:solidFill>
                <a:latin typeface="Georgia"/>
                <a:ea typeface="Georgia"/>
                <a:cs typeface="Georgia"/>
              </a:defRPr>
            </a:lvl8pPr>
            <a:lvl9pPr algn="l">
              <a:buNone/>
              <a:defRPr sz="3600">
                <a:solidFill>
                  <a:srgbClr val="243F35"/>
                </a:solidFill>
                <a:latin typeface="Georgia"/>
                <a:ea typeface="Georgia"/>
                <a:cs typeface="Georgia"/>
              </a:defRPr>
            </a:lvl9pPr>
          </a:lstStyle>
          <a:p xmlns:a="http://schemas.openxmlformats.org/drawingml/2006/main">
            <a:pPr algn="l">
              <a:buNone/>
              <a:defRPr sz="3600">
                <a:solidFill>
                  <a:srgbClr val="243F35"/>
                </a:solidFill>
                <a:latin typeface="Georgia"/>
                <a:ea typeface="Georgia"/>
                <a:cs typeface="Georgia"/>
              </a:defRPr>
            </a:pPr>
            <a:r>
              <a:rPr sz="3600">
                <a:solidFill>
                  <a:srgbClr val="243F35"/>
                </a:solidFill>
                <a:latin typeface="Georgia"/>
                <a:ea typeface="Georgia"/>
                <a:cs typeface="Georgia"/>
              </a:rPr>
              <a:t>Rental sourcing &amp; coordination</a:t>
            </a:r>
          </a:p>
        </p:txBody>
      </p:sp>
      <p:pic>
        <p:nvPicPr>
          <p:cNvPr id="4" name="">
            <a:extLst xmlns:a="http://schemas.openxmlformats.org/drawingml/2006/main">
              <a:ext uri="{FF2B5EF4-FFF2-40B4-BE49-F238E27FC236}">
                <a16:creationId xmlns:a16="http://schemas.microsoft.com/office/drawing/2014/main" id="{7D46D532-B5DD-4F09-9D95-F6B5121B4DD9}"/>
              </a:ext>
            </a:extLst>
          </p:cNvPr>
          <p:cNvPicPr>
            <a:picLocks xmlns:a="http://schemas.openxmlformats.org/drawingml/2006/main" noChangeAspect="1"/>
          </p:cNvPicPr>
          <p:nvPr/>
        </p:nvPicPr>
        <p:blipFill>
          <a:blip xmlns:r="http://schemas.openxmlformats.org/officeDocument/2006/relationships" xmlns:a="http://schemas.openxmlformats.org/drawingml/2006/main" r:embed="R1575d220a69e4894"/>
          <a:srcRect xmlns:a="http://schemas.openxmlformats.org/drawingml/2006/main" l="0" t="38" r="0" b="38"/>
          <a:stretch xmlns:a="http://schemas.openxmlformats.org/drawingml/2006/main">
            <a:fillRect l="0" t="0" r="0" b="0"/>
          </a:stretch>
        </p:blipFill>
        <p:spPr>
          <a:xfrm xmlns:a="http://schemas.openxmlformats.org/drawingml/2006/main">
            <a:off x="571500" y="2057400"/>
            <a:ext cx="6191250" cy="4124325"/>
          </a:xfrm>
          <a:prstGeom xmlns:a="http://schemas.openxmlformats.org/drawingml/2006/main" prst="rect">
            <a:avLst/>
          </a:prstGeom>
        </p:spPr>
      </p:pic>
      <p:sp>
        <p:nvSpPr>
          <p:cNvPr id="5" name="The pieces your&#10;gathering needs">
            <a:extLst xmlns:a="http://schemas.openxmlformats.org/drawingml/2006/main">
              <a:ext uri="{FF2B5EF4-FFF2-40B4-BE49-F238E27FC236}">
                <a16:creationId xmlns:a16="http://schemas.microsoft.com/office/drawing/2014/main" id="{FFB3DAFC-5F2E-47EE-BDC9-CEA48AF22F29}"/>
              </a:ext>
            </a:extLst>
          </p:cNvPr>
          <p:cNvSpPr>
            <a:spLocks xmlns:a="http://schemas.openxmlformats.org/drawingml/2006/main" noGrp="1"/>
          </p:cNvSpPr>
          <p:nvPr/>
        </p:nvSpPr>
        <p:spPr>
          <a:xfrm xmlns:a="http://schemas.openxmlformats.org/drawingml/2006/main">
            <a:off x="7296150" y="2124075"/>
            <a:ext cx="42862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a:solidFill>
                  <a:srgbClr val="243F35"/>
                </a:solidFill>
                <a:latin typeface="Georgia"/>
                <a:ea typeface="Georgia"/>
                <a:cs typeface="Georgia"/>
              </a:defRPr>
            </a:defPPr>
            <a:lvl1pPr algn="l">
              <a:buNone/>
              <a:defRPr sz="2550">
                <a:solidFill>
                  <a:srgbClr val="243F35"/>
                </a:solidFill>
                <a:latin typeface="Georgia"/>
                <a:ea typeface="Georgia"/>
                <a:cs typeface="Georgia"/>
              </a:defRPr>
            </a:lvl1pPr>
            <a:lvl2pPr algn="l">
              <a:buNone/>
              <a:defRPr sz="2550">
                <a:solidFill>
                  <a:srgbClr val="243F35"/>
                </a:solidFill>
                <a:latin typeface="Georgia"/>
                <a:ea typeface="Georgia"/>
                <a:cs typeface="Georgia"/>
              </a:defRPr>
            </a:lvl2pPr>
            <a:lvl3pPr algn="l">
              <a:buNone/>
              <a:defRPr sz="2550">
                <a:solidFill>
                  <a:srgbClr val="243F35"/>
                </a:solidFill>
                <a:latin typeface="Georgia"/>
                <a:ea typeface="Georgia"/>
                <a:cs typeface="Georgia"/>
              </a:defRPr>
            </a:lvl3pPr>
            <a:lvl4pPr algn="l">
              <a:buNone/>
              <a:defRPr sz="2550">
                <a:solidFill>
                  <a:srgbClr val="243F35"/>
                </a:solidFill>
                <a:latin typeface="Georgia"/>
                <a:ea typeface="Georgia"/>
                <a:cs typeface="Georgia"/>
              </a:defRPr>
            </a:lvl4pPr>
            <a:lvl5pPr algn="l">
              <a:buNone/>
              <a:defRPr sz="2550">
                <a:solidFill>
                  <a:srgbClr val="243F35"/>
                </a:solidFill>
                <a:latin typeface="Georgia"/>
                <a:ea typeface="Georgia"/>
                <a:cs typeface="Georgia"/>
              </a:defRPr>
            </a:lvl5pPr>
            <a:lvl6pPr algn="l">
              <a:buNone/>
              <a:defRPr sz="2550">
                <a:solidFill>
                  <a:srgbClr val="243F35"/>
                </a:solidFill>
                <a:latin typeface="Georgia"/>
                <a:ea typeface="Georgia"/>
                <a:cs typeface="Georgia"/>
              </a:defRPr>
            </a:lvl6pPr>
            <a:lvl7pPr algn="l">
              <a:buNone/>
              <a:defRPr sz="2550">
                <a:solidFill>
                  <a:srgbClr val="243F35"/>
                </a:solidFill>
                <a:latin typeface="Georgia"/>
                <a:ea typeface="Georgia"/>
                <a:cs typeface="Georgia"/>
              </a:defRPr>
            </a:lvl7pPr>
            <a:lvl8pPr algn="l">
              <a:buNone/>
              <a:defRPr sz="2550">
                <a:solidFill>
                  <a:srgbClr val="243F35"/>
                </a:solidFill>
                <a:latin typeface="Georgia"/>
                <a:ea typeface="Georgia"/>
                <a:cs typeface="Georgia"/>
              </a:defRPr>
            </a:lvl8pPr>
            <a:lvl9pPr algn="l">
              <a:buNone/>
              <a:defRPr sz="2550">
                <a:solidFill>
                  <a:srgbClr val="243F35"/>
                </a:solidFill>
                <a:latin typeface="Georgia"/>
                <a:ea typeface="Georgia"/>
                <a:cs typeface="Georgia"/>
              </a:defRPr>
            </a:lvl9pPr>
          </a:lstStyle>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The pieces your</a:t>
            </a:r>
          </a:p>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gathering needs</a:t>
            </a:r>
          </a:p>
        </p:txBody>
      </p:sp>
      <p:sp>
        <p:nvSpPr>
          <p:cNvPr id="6" name="Tables and chairs&#10;Linens and tabletop pieces&#10;">
            <a:extLst xmlns:a="http://schemas.openxmlformats.org/drawingml/2006/main">
              <a:ext uri="{FF2B5EF4-FFF2-40B4-BE49-F238E27FC236}">
                <a16:creationId xmlns:a16="http://schemas.microsoft.com/office/drawing/2014/main" id="{D6DD5A95-D232-4D49-8450-92324DBB40CF}"/>
              </a:ext>
            </a:extLst>
          </p:cNvPr>
          <p:cNvSpPr>
            <a:spLocks xmlns:a="http://schemas.openxmlformats.org/drawingml/2006/main" noGrp="1"/>
          </p:cNvSpPr>
          <p:nvPr/>
        </p:nvSpPr>
        <p:spPr>
          <a:xfrm xmlns:a="http://schemas.openxmlformats.org/drawingml/2006/main">
            <a:off x="7296150" y="3457575"/>
            <a:ext cx="4286250" cy="1485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293A32"/>
                </a:solidFill>
                <a:latin typeface="Arial"/>
                <a:ea typeface="Arial"/>
                <a:cs typeface="Arial"/>
              </a:defRPr>
            </a:defPPr>
            <a:lvl1pPr algn="l">
              <a:buNone/>
              <a:defRPr sz="2025">
                <a:solidFill>
                  <a:srgbClr val="293A32"/>
                </a:solidFill>
                <a:latin typeface="Arial"/>
                <a:ea typeface="Arial"/>
                <a:cs typeface="Arial"/>
              </a:defRPr>
            </a:lvl1pPr>
            <a:lvl2pPr algn="l">
              <a:buNone/>
              <a:defRPr sz="2025">
                <a:solidFill>
                  <a:srgbClr val="293A32"/>
                </a:solidFill>
                <a:latin typeface="Arial"/>
                <a:ea typeface="Arial"/>
                <a:cs typeface="Arial"/>
              </a:defRPr>
            </a:lvl2pPr>
            <a:lvl3pPr algn="l">
              <a:buNone/>
              <a:defRPr sz="2025">
                <a:solidFill>
                  <a:srgbClr val="293A32"/>
                </a:solidFill>
                <a:latin typeface="Arial"/>
                <a:ea typeface="Arial"/>
                <a:cs typeface="Arial"/>
              </a:defRPr>
            </a:lvl3pPr>
            <a:lvl4pPr algn="l">
              <a:buNone/>
              <a:defRPr sz="2025">
                <a:solidFill>
                  <a:srgbClr val="293A32"/>
                </a:solidFill>
                <a:latin typeface="Arial"/>
                <a:ea typeface="Arial"/>
                <a:cs typeface="Arial"/>
              </a:defRPr>
            </a:lvl4pPr>
            <a:lvl5pPr algn="l">
              <a:buNone/>
              <a:defRPr sz="2025">
                <a:solidFill>
                  <a:srgbClr val="293A32"/>
                </a:solidFill>
                <a:latin typeface="Arial"/>
                <a:ea typeface="Arial"/>
                <a:cs typeface="Arial"/>
              </a:defRPr>
            </a:lvl5pPr>
            <a:lvl6pPr algn="l">
              <a:buNone/>
              <a:defRPr sz="2025">
                <a:solidFill>
                  <a:srgbClr val="293A32"/>
                </a:solidFill>
                <a:latin typeface="Arial"/>
                <a:ea typeface="Arial"/>
                <a:cs typeface="Arial"/>
              </a:defRPr>
            </a:lvl6pPr>
            <a:lvl7pPr algn="l">
              <a:buNone/>
              <a:defRPr sz="2025">
                <a:solidFill>
                  <a:srgbClr val="293A32"/>
                </a:solidFill>
                <a:latin typeface="Arial"/>
                <a:ea typeface="Arial"/>
                <a:cs typeface="Arial"/>
              </a:defRPr>
            </a:lvl7pPr>
            <a:lvl8pPr algn="l">
              <a:buNone/>
              <a:defRPr sz="2025">
                <a:solidFill>
                  <a:srgbClr val="293A32"/>
                </a:solidFill>
                <a:latin typeface="Arial"/>
                <a:ea typeface="Arial"/>
                <a:cs typeface="Arial"/>
              </a:defRPr>
            </a:lvl8pPr>
            <a:lvl9pPr algn="l">
              <a:buNone/>
              <a:defRPr sz="2025">
                <a:solidFill>
                  <a:srgbClr val="293A32"/>
                </a:solidFill>
                <a:latin typeface="Arial"/>
                <a:ea typeface="Arial"/>
                <a:cs typeface="Arial"/>
              </a:defRPr>
            </a:lvl9pPr>
          </a:lstStyle>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Tables and chairs</a:t>
            </a:r>
          </a:p>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Linens and tabletop pieces</a:t>
            </a:r>
          </a:p>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Display stands and décor</a:t>
            </a:r>
          </a:p>
        </p:txBody>
      </p:sp>
      <p:sp>
        <p:nvSpPr>
          <p:cNvPr id="7" name="We source options through providers&#10;and coord">
            <a:extLst xmlns:a="http://schemas.openxmlformats.org/drawingml/2006/main">
              <a:ext uri="{FF2B5EF4-FFF2-40B4-BE49-F238E27FC236}">
                <a16:creationId xmlns:a16="http://schemas.microsoft.com/office/drawing/2014/main" id="{664BA6BA-79B1-4374-A0CD-D03B50F5B8E8}"/>
              </a:ext>
            </a:extLst>
          </p:cNvPr>
          <p:cNvSpPr>
            <a:spLocks xmlns:a="http://schemas.openxmlformats.org/drawingml/2006/main" noGrp="1"/>
          </p:cNvSpPr>
          <p:nvPr/>
        </p:nvSpPr>
        <p:spPr>
          <a:xfrm xmlns:a="http://schemas.openxmlformats.org/drawingml/2006/main">
            <a:off x="7296150" y="5153025"/>
            <a:ext cx="428625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60665E"/>
                </a:solidFill>
                <a:latin typeface="Arial"/>
                <a:ea typeface="Arial"/>
                <a:cs typeface="Arial"/>
              </a:defRPr>
            </a:defPPr>
            <a:lvl1pPr algn="l">
              <a:buNone/>
              <a:defRPr sz="1800">
                <a:solidFill>
                  <a:srgbClr val="60665E"/>
                </a:solidFill>
                <a:latin typeface="Arial"/>
                <a:ea typeface="Arial"/>
                <a:cs typeface="Arial"/>
              </a:defRPr>
            </a:lvl1pPr>
            <a:lvl2pPr algn="l">
              <a:buNone/>
              <a:defRPr sz="1800">
                <a:solidFill>
                  <a:srgbClr val="60665E"/>
                </a:solidFill>
                <a:latin typeface="Arial"/>
                <a:ea typeface="Arial"/>
                <a:cs typeface="Arial"/>
              </a:defRPr>
            </a:lvl2pPr>
            <a:lvl3pPr algn="l">
              <a:buNone/>
              <a:defRPr sz="1800">
                <a:solidFill>
                  <a:srgbClr val="60665E"/>
                </a:solidFill>
                <a:latin typeface="Arial"/>
                <a:ea typeface="Arial"/>
                <a:cs typeface="Arial"/>
              </a:defRPr>
            </a:lvl3pPr>
            <a:lvl4pPr algn="l">
              <a:buNone/>
              <a:defRPr sz="1800">
                <a:solidFill>
                  <a:srgbClr val="60665E"/>
                </a:solidFill>
                <a:latin typeface="Arial"/>
                <a:ea typeface="Arial"/>
                <a:cs typeface="Arial"/>
              </a:defRPr>
            </a:lvl4pPr>
            <a:lvl5pPr algn="l">
              <a:buNone/>
              <a:defRPr sz="1800">
                <a:solidFill>
                  <a:srgbClr val="60665E"/>
                </a:solidFill>
                <a:latin typeface="Arial"/>
                <a:ea typeface="Arial"/>
                <a:cs typeface="Arial"/>
              </a:defRPr>
            </a:lvl5pPr>
            <a:lvl6pPr algn="l">
              <a:buNone/>
              <a:defRPr sz="1800">
                <a:solidFill>
                  <a:srgbClr val="60665E"/>
                </a:solidFill>
                <a:latin typeface="Arial"/>
                <a:ea typeface="Arial"/>
                <a:cs typeface="Arial"/>
              </a:defRPr>
            </a:lvl6pPr>
            <a:lvl7pPr algn="l">
              <a:buNone/>
              <a:defRPr sz="1800">
                <a:solidFill>
                  <a:srgbClr val="60665E"/>
                </a:solidFill>
                <a:latin typeface="Arial"/>
                <a:ea typeface="Arial"/>
                <a:cs typeface="Arial"/>
              </a:defRPr>
            </a:lvl7pPr>
            <a:lvl8pPr algn="l">
              <a:buNone/>
              <a:defRPr sz="1800">
                <a:solidFill>
                  <a:srgbClr val="60665E"/>
                </a:solidFill>
                <a:latin typeface="Arial"/>
                <a:ea typeface="Arial"/>
                <a:cs typeface="Arial"/>
              </a:defRPr>
            </a:lvl8pPr>
            <a:lvl9pPr algn="l">
              <a:buNone/>
              <a:defRPr sz="1800">
                <a:solidFill>
                  <a:srgbClr val="60665E"/>
                </a:solidFill>
                <a:latin typeface="Arial"/>
                <a:ea typeface="Arial"/>
                <a:cs typeface="Arial"/>
              </a:defRPr>
            </a:lvl9pPr>
          </a:lstStyle>
          <a:p xmlns:a="http://schemas.openxmlformats.org/drawingml/2006/main">
            <a:pPr algn="l">
              <a:buNone/>
              <a:defRPr sz="1800">
                <a:solidFill>
                  <a:srgbClr val="60665E"/>
                </a:solidFill>
                <a:latin typeface="Arial"/>
                <a:ea typeface="Arial"/>
                <a:cs typeface="Arial"/>
              </a:defRPr>
            </a:pPr>
            <a:r>
              <a:rPr sz="1800">
                <a:solidFill>
                  <a:srgbClr val="60665E"/>
                </a:solidFill>
                <a:latin typeface="Arial"/>
                <a:ea typeface="Arial"/>
                <a:cs typeface="Arial"/>
              </a:rPr>
              <a:t>We source options through providers</a:t>
            </a:r>
          </a:p>
          <a:p xmlns:a="http://schemas.openxmlformats.org/drawingml/2006/main">
            <a:pPr algn="l">
              <a:buNone/>
              <a:defRPr sz="1800">
                <a:solidFill>
                  <a:srgbClr val="60665E"/>
                </a:solidFill>
                <a:latin typeface="Arial"/>
                <a:ea typeface="Arial"/>
                <a:cs typeface="Arial"/>
              </a:defRPr>
            </a:pPr>
            <a:r>
              <a:rPr sz="1800">
                <a:solidFill>
                  <a:srgbClr val="60665E"/>
                </a:solidFill>
                <a:latin typeface="Arial"/>
                <a:ea typeface="Arial"/>
                <a:cs typeface="Arial"/>
              </a:rPr>
              <a:t>and coordinate delivery, setup</a:t>
            </a:r>
          </a:p>
          <a:p xmlns:a="http://schemas.openxmlformats.org/drawingml/2006/main">
            <a:pPr algn="l">
              <a:buNone/>
              <a:defRPr sz="1800">
                <a:solidFill>
                  <a:srgbClr val="60665E"/>
                </a:solidFill>
                <a:latin typeface="Arial"/>
                <a:ea typeface="Arial"/>
                <a:cs typeface="Arial"/>
              </a:defRPr>
            </a:pPr>
            <a:r>
              <a:rPr sz="1800">
                <a:solidFill>
                  <a:srgbClr val="60665E"/>
                </a:solidFill>
                <a:latin typeface="Arial"/>
                <a:ea typeface="Arial"/>
                <a:cs typeface="Arial"/>
              </a:rPr>
              <a:t>and pickup as agreed.</a:t>
            </a:r>
          </a:p>
        </p:txBody>
      </p:sp>
      <p:sp>
        <p:nvSpPr>
          <p:cNvPr id="8" name="Illustrative concept. Rental selection, avail">
            <a:extLst xmlns:a="http://schemas.openxmlformats.org/drawingml/2006/main">
              <a:ext uri="{FF2B5EF4-FFF2-40B4-BE49-F238E27FC236}">
                <a16:creationId xmlns:a16="http://schemas.microsoft.com/office/drawing/2014/main" id="{EAB55381-16EC-40A5-B357-E9773D348975}"/>
              </a:ext>
            </a:extLst>
          </p:cNvPr>
          <p:cNvSpPr>
            <a:spLocks xmlns:a="http://schemas.openxmlformats.org/drawingml/2006/main" noGrp="1"/>
          </p:cNvSpPr>
          <p:nvPr/>
        </p:nvSpPr>
        <p:spPr>
          <a:xfrm xmlns:a="http://schemas.openxmlformats.org/drawingml/2006/main">
            <a:off x="571500" y="6362700"/>
            <a:ext cx="11001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a:solidFill>
                  <a:srgbClr val="60665E"/>
                </a:solidFill>
                <a:latin typeface="Arial"/>
                <a:ea typeface="Arial"/>
                <a:cs typeface="Arial"/>
              </a:defRPr>
            </a:defPPr>
            <a:lvl1pPr algn="l">
              <a:buNone/>
              <a:defRPr sz="1125">
                <a:solidFill>
                  <a:srgbClr val="60665E"/>
                </a:solidFill>
                <a:latin typeface="Arial"/>
                <a:ea typeface="Arial"/>
                <a:cs typeface="Arial"/>
              </a:defRPr>
            </a:lvl1pPr>
            <a:lvl2pPr algn="l">
              <a:buNone/>
              <a:defRPr sz="1125">
                <a:solidFill>
                  <a:srgbClr val="60665E"/>
                </a:solidFill>
                <a:latin typeface="Arial"/>
                <a:ea typeface="Arial"/>
                <a:cs typeface="Arial"/>
              </a:defRPr>
            </a:lvl2pPr>
            <a:lvl3pPr algn="l">
              <a:buNone/>
              <a:defRPr sz="1125">
                <a:solidFill>
                  <a:srgbClr val="60665E"/>
                </a:solidFill>
                <a:latin typeface="Arial"/>
                <a:ea typeface="Arial"/>
                <a:cs typeface="Arial"/>
              </a:defRPr>
            </a:lvl3pPr>
            <a:lvl4pPr algn="l">
              <a:buNone/>
              <a:defRPr sz="1125">
                <a:solidFill>
                  <a:srgbClr val="60665E"/>
                </a:solidFill>
                <a:latin typeface="Arial"/>
                <a:ea typeface="Arial"/>
                <a:cs typeface="Arial"/>
              </a:defRPr>
            </a:lvl4pPr>
            <a:lvl5pPr algn="l">
              <a:buNone/>
              <a:defRPr sz="1125">
                <a:solidFill>
                  <a:srgbClr val="60665E"/>
                </a:solidFill>
                <a:latin typeface="Arial"/>
                <a:ea typeface="Arial"/>
                <a:cs typeface="Arial"/>
              </a:defRPr>
            </a:lvl5pPr>
            <a:lvl6pPr algn="l">
              <a:buNone/>
              <a:defRPr sz="1125">
                <a:solidFill>
                  <a:srgbClr val="60665E"/>
                </a:solidFill>
                <a:latin typeface="Arial"/>
                <a:ea typeface="Arial"/>
                <a:cs typeface="Arial"/>
              </a:defRPr>
            </a:lvl6pPr>
            <a:lvl7pPr algn="l">
              <a:buNone/>
              <a:defRPr sz="1125">
                <a:solidFill>
                  <a:srgbClr val="60665E"/>
                </a:solidFill>
                <a:latin typeface="Arial"/>
                <a:ea typeface="Arial"/>
                <a:cs typeface="Arial"/>
              </a:defRPr>
            </a:lvl7pPr>
            <a:lvl8pPr algn="l">
              <a:buNone/>
              <a:defRPr sz="1125">
                <a:solidFill>
                  <a:srgbClr val="60665E"/>
                </a:solidFill>
                <a:latin typeface="Arial"/>
                <a:ea typeface="Arial"/>
                <a:cs typeface="Arial"/>
              </a:defRPr>
            </a:lvl8pPr>
            <a:lvl9pPr algn="l">
              <a:buNone/>
              <a:defRPr sz="1125">
                <a:solidFill>
                  <a:srgbClr val="60665E"/>
                </a:solidFill>
                <a:latin typeface="Arial"/>
                <a:ea typeface="Arial"/>
                <a:cs typeface="Arial"/>
              </a:defRPr>
            </a:lvl9pPr>
          </a:lstStyle>
          <a:p xmlns:a="http://schemas.openxmlformats.org/drawingml/2006/main">
            <a:pPr algn="l">
              <a:buNone/>
              <a:defRPr sz="1125">
                <a:solidFill>
                  <a:srgbClr val="60665E"/>
                </a:solidFill>
                <a:latin typeface="Arial"/>
                <a:ea typeface="Arial"/>
                <a:cs typeface="Arial"/>
              </a:defRPr>
            </a:pPr>
            <a:r>
              <a:rPr sz="1125">
                <a:solidFill>
                  <a:srgbClr val="60665E"/>
                </a:solidFill>
                <a:latin typeface="Arial"/>
                <a:ea typeface="Arial"/>
                <a:cs typeface="Arial"/>
              </a:rPr>
              <a:t>Illustrative concept. Rental selection, availability, fees and responsibilities follow the confirmed proposal.</a:t>
            </a:r>
          </a:p>
        </p:txBody>
      </p:sp>
    </p:spTree>
    <p:extLst>
      <p:ext uri="{BB962C8B-B14F-4D97-AF65-F5344CB8AC3E}">
        <p14:creationId xmlns:p14="http://schemas.microsoft.com/office/powerpoint/2010/main" val="591441922"/>
      </p:ext>
    </p:extLst>
  </p:cSld>
</p:sld>
</file>

<file path=ppt/slides/slide8.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9" name="Ascend Global Co.">
            <a:extLst xmlns:a="http://schemas.openxmlformats.org/drawingml/2006/main">
              <a:ext uri="{FF2B5EF4-FFF2-40B4-BE49-F238E27FC236}">
                <a16:creationId xmlns:a16="http://schemas.microsoft.com/office/drawing/2014/main" id="{890DF25F-6CB0-44A4-896A-F35DFF70274C}"/>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08">
            <a:extLst xmlns:a="http://schemas.openxmlformats.org/drawingml/2006/main">
              <a:ext uri="{FF2B5EF4-FFF2-40B4-BE49-F238E27FC236}">
                <a16:creationId xmlns:a16="http://schemas.microsoft.com/office/drawing/2014/main" id="{AF3A6B4F-F5E2-498B-A98D-8C1419C7F789}"/>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08</a:t>
            </a:r>
          </a:p>
        </p:txBody>
      </p:sp>
      <p:sp>
        <p:nvSpPr>
          <p:cNvPr id="3" name="ILLUSTRATIVE SERVICE COMBINATION">
            <a:extLst xmlns:a="http://schemas.openxmlformats.org/drawingml/2006/main">
              <a:ext uri="{FF2B5EF4-FFF2-40B4-BE49-F238E27FC236}">
                <a16:creationId xmlns:a16="http://schemas.microsoft.com/office/drawing/2014/main" id="{80BFA653-BFAD-4D99-8D1E-FFBAB8451B28}"/>
              </a:ext>
            </a:extLst>
          </p:cNvPr>
          <p:cNvSpPr>
            <a:spLocks xmlns:a="http://schemas.openxmlformats.org/drawingml/2006/main" noGrp="1"/>
          </p:cNvSpPr>
          <p:nvPr/>
        </p:nvSpPr>
        <p:spPr>
          <a:xfrm xmlns:a="http://schemas.openxmlformats.org/drawingml/2006/main">
            <a:off x="571500" y="1009650"/>
            <a:ext cx="5715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9B6F52"/>
                </a:solidFill>
                <a:latin typeface="Arial"/>
                <a:ea typeface="Arial"/>
                <a:cs typeface="Arial"/>
              </a:defRPr>
            </a:defPPr>
            <a:lvl1pPr algn="l">
              <a:buNone/>
              <a:defRPr sz="1350" b="1">
                <a:solidFill>
                  <a:srgbClr val="9B6F52"/>
                </a:solidFill>
                <a:latin typeface="Arial"/>
                <a:ea typeface="Arial"/>
                <a:cs typeface="Arial"/>
              </a:defRPr>
            </a:lvl1pPr>
            <a:lvl2pPr algn="l">
              <a:buNone/>
              <a:defRPr sz="1350" b="1">
                <a:solidFill>
                  <a:srgbClr val="9B6F52"/>
                </a:solidFill>
                <a:latin typeface="Arial"/>
                <a:ea typeface="Arial"/>
                <a:cs typeface="Arial"/>
              </a:defRPr>
            </a:lvl2pPr>
            <a:lvl3pPr algn="l">
              <a:buNone/>
              <a:defRPr sz="1350" b="1">
                <a:solidFill>
                  <a:srgbClr val="9B6F52"/>
                </a:solidFill>
                <a:latin typeface="Arial"/>
                <a:ea typeface="Arial"/>
                <a:cs typeface="Arial"/>
              </a:defRPr>
            </a:lvl3pPr>
            <a:lvl4pPr algn="l">
              <a:buNone/>
              <a:defRPr sz="1350" b="1">
                <a:solidFill>
                  <a:srgbClr val="9B6F52"/>
                </a:solidFill>
                <a:latin typeface="Arial"/>
                <a:ea typeface="Arial"/>
                <a:cs typeface="Arial"/>
              </a:defRPr>
            </a:lvl4pPr>
            <a:lvl5pPr algn="l">
              <a:buNone/>
              <a:defRPr sz="1350" b="1">
                <a:solidFill>
                  <a:srgbClr val="9B6F52"/>
                </a:solidFill>
                <a:latin typeface="Arial"/>
                <a:ea typeface="Arial"/>
                <a:cs typeface="Arial"/>
              </a:defRPr>
            </a:lvl5pPr>
            <a:lvl6pPr algn="l">
              <a:buNone/>
              <a:defRPr sz="1350" b="1">
                <a:solidFill>
                  <a:srgbClr val="9B6F52"/>
                </a:solidFill>
                <a:latin typeface="Arial"/>
                <a:ea typeface="Arial"/>
                <a:cs typeface="Arial"/>
              </a:defRPr>
            </a:lvl6pPr>
            <a:lvl7pPr algn="l">
              <a:buNone/>
              <a:defRPr sz="1350" b="1">
                <a:solidFill>
                  <a:srgbClr val="9B6F52"/>
                </a:solidFill>
                <a:latin typeface="Arial"/>
                <a:ea typeface="Arial"/>
                <a:cs typeface="Arial"/>
              </a:defRPr>
            </a:lvl7pPr>
            <a:lvl8pPr algn="l">
              <a:buNone/>
              <a:defRPr sz="1350" b="1">
                <a:solidFill>
                  <a:srgbClr val="9B6F52"/>
                </a:solidFill>
                <a:latin typeface="Arial"/>
                <a:ea typeface="Arial"/>
                <a:cs typeface="Arial"/>
              </a:defRPr>
            </a:lvl8pPr>
            <a:lvl9pPr algn="l">
              <a:buNone/>
              <a:defRPr sz="1350" b="1">
                <a:solidFill>
                  <a:srgbClr val="9B6F52"/>
                </a:solidFill>
                <a:latin typeface="Arial"/>
                <a:ea typeface="Arial"/>
                <a:cs typeface="Arial"/>
              </a:defRPr>
            </a:lvl9pPr>
          </a:lstStyle>
          <a:p xmlns:a="http://schemas.openxmlformats.org/drawingml/2006/main">
            <a:pPr algn="l">
              <a:buNone/>
              <a:defRPr sz="1350" b="1">
                <a:solidFill>
                  <a:srgbClr val="9B6F52"/>
                </a:solidFill>
                <a:latin typeface="Arial"/>
                <a:ea typeface="Arial"/>
                <a:cs typeface="Arial"/>
              </a:defRPr>
            </a:pPr>
            <a:r>
              <a:rPr sz="1350" b="1">
                <a:solidFill>
                  <a:srgbClr val="9B6F52"/>
                </a:solidFill>
                <a:latin typeface="Arial"/>
                <a:ea typeface="Arial"/>
                <a:cs typeface="Arial"/>
              </a:rPr>
              <a:t>ILLUSTRATIVE SERVICE COMBINATION</a:t>
            </a:r>
          </a:p>
        </p:txBody>
      </p:sp>
      <p:sp>
        <p:nvSpPr>
          <p:cNvPr id="4" name="Client appreciation">
            <a:extLst xmlns:a="http://schemas.openxmlformats.org/drawingml/2006/main">
              <a:ext uri="{FF2B5EF4-FFF2-40B4-BE49-F238E27FC236}">
                <a16:creationId xmlns:a16="http://schemas.microsoft.com/office/drawing/2014/main" id="{BEA9D26C-A77B-4576-9711-5D8A1CC01D68}"/>
              </a:ext>
            </a:extLst>
          </p:cNvPr>
          <p:cNvSpPr>
            <a:spLocks xmlns:a="http://schemas.openxmlformats.org/drawingml/2006/main" noGrp="1"/>
          </p:cNvSpPr>
          <p:nvPr/>
        </p:nvSpPr>
        <p:spPr>
          <a:xfrm xmlns:a="http://schemas.openxmlformats.org/drawingml/2006/main">
            <a:off x="571500" y="1457325"/>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243F35"/>
                </a:solidFill>
                <a:latin typeface="Georgia"/>
                <a:ea typeface="Georgia"/>
                <a:cs typeface="Georgia"/>
              </a:defRPr>
            </a:defPPr>
            <a:lvl1pPr algn="l">
              <a:buNone/>
              <a:defRPr sz="3525">
                <a:solidFill>
                  <a:srgbClr val="243F35"/>
                </a:solidFill>
                <a:latin typeface="Georgia"/>
                <a:ea typeface="Georgia"/>
                <a:cs typeface="Georgia"/>
              </a:defRPr>
            </a:lvl1pPr>
            <a:lvl2pPr algn="l">
              <a:buNone/>
              <a:defRPr sz="3525">
                <a:solidFill>
                  <a:srgbClr val="243F35"/>
                </a:solidFill>
                <a:latin typeface="Georgia"/>
                <a:ea typeface="Georgia"/>
                <a:cs typeface="Georgia"/>
              </a:defRPr>
            </a:lvl2pPr>
            <a:lvl3pPr algn="l">
              <a:buNone/>
              <a:defRPr sz="3525">
                <a:solidFill>
                  <a:srgbClr val="243F35"/>
                </a:solidFill>
                <a:latin typeface="Georgia"/>
                <a:ea typeface="Georgia"/>
                <a:cs typeface="Georgia"/>
              </a:defRPr>
            </a:lvl3pPr>
            <a:lvl4pPr algn="l">
              <a:buNone/>
              <a:defRPr sz="3525">
                <a:solidFill>
                  <a:srgbClr val="243F35"/>
                </a:solidFill>
                <a:latin typeface="Georgia"/>
                <a:ea typeface="Georgia"/>
                <a:cs typeface="Georgia"/>
              </a:defRPr>
            </a:lvl4pPr>
            <a:lvl5pPr algn="l">
              <a:buNone/>
              <a:defRPr sz="3525">
                <a:solidFill>
                  <a:srgbClr val="243F35"/>
                </a:solidFill>
                <a:latin typeface="Georgia"/>
                <a:ea typeface="Georgia"/>
                <a:cs typeface="Georgia"/>
              </a:defRPr>
            </a:lvl5pPr>
            <a:lvl6pPr algn="l">
              <a:buNone/>
              <a:defRPr sz="3525">
                <a:solidFill>
                  <a:srgbClr val="243F35"/>
                </a:solidFill>
                <a:latin typeface="Georgia"/>
                <a:ea typeface="Georgia"/>
                <a:cs typeface="Georgia"/>
              </a:defRPr>
            </a:lvl6pPr>
            <a:lvl7pPr algn="l">
              <a:buNone/>
              <a:defRPr sz="3525">
                <a:solidFill>
                  <a:srgbClr val="243F35"/>
                </a:solidFill>
                <a:latin typeface="Georgia"/>
                <a:ea typeface="Georgia"/>
                <a:cs typeface="Georgia"/>
              </a:defRPr>
            </a:lvl7pPr>
            <a:lvl8pPr algn="l">
              <a:buNone/>
              <a:defRPr sz="3525">
                <a:solidFill>
                  <a:srgbClr val="243F35"/>
                </a:solidFill>
                <a:latin typeface="Georgia"/>
                <a:ea typeface="Georgia"/>
                <a:cs typeface="Georgia"/>
              </a:defRPr>
            </a:lvl8pPr>
            <a:lvl9pPr algn="l">
              <a:buNone/>
              <a:defRPr sz="3525">
                <a:solidFill>
                  <a:srgbClr val="243F35"/>
                </a:solidFill>
                <a:latin typeface="Georgia"/>
                <a:ea typeface="Georgia"/>
                <a:cs typeface="Georgia"/>
              </a:defRPr>
            </a:lvl9pPr>
          </a:lstStyle>
          <a:p xmlns:a="http://schemas.openxmlformats.org/drawingml/2006/main">
            <a:pPr algn="l">
              <a:buNone/>
              <a:defRPr sz="3525">
                <a:solidFill>
                  <a:srgbClr val="243F35"/>
                </a:solidFill>
                <a:latin typeface="Georgia"/>
                <a:ea typeface="Georgia"/>
                <a:cs typeface="Georgia"/>
              </a:defRPr>
            </a:pPr>
            <a:r>
              <a:rPr sz="3525">
                <a:solidFill>
                  <a:srgbClr val="243F35"/>
                </a:solidFill>
                <a:latin typeface="Georgia"/>
                <a:ea typeface="Georgia"/>
                <a:cs typeface="Georgia"/>
              </a:rPr>
              <a:t>Client appreciation</a:t>
            </a:r>
          </a:p>
        </p:txBody>
      </p:sp>
      <p:pic>
        <p:nvPicPr>
          <p:cNvPr id="5" name="">
            <a:extLst xmlns:a="http://schemas.openxmlformats.org/drawingml/2006/main">
              <a:ext uri="{FF2B5EF4-FFF2-40B4-BE49-F238E27FC236}">
                <a16:creationId xmlns:a16="http://schemas.microsoft.com/office/drawing/2014/main" id="{B67F917F-6DDA-4704-BD97-3A1754F20898}"/>
              </a:ext>
            </a:extLst>
          </p:cNvPr>
          <p:cNvPicPr>
            <a:picLocks xmlns:a="http://schemas.openxmlformats.org/drawingml/2006/main" noChangeAspect="1"/>
          </p:cNvPicPr>
          <p:nvPr/>
        </p:nvPicPr>
        <p:blipFill>
          <a:blip xmlns:r="http://schemas.openxmlformats.org/officeDocument/2006/relationships" xmlns:a="http://schemas.openxmlformats.org/drawingml/2006/main" r:embed="R28fd4a9c109f44ef"/>
          <a:srcRect xmlns:a="http://schemas.openxmlformats.org/drawingml/2006/main" l="0" t="0" r="0" b="0"/>
          <a:stretch xmlns:a="http://schemas.openxmlformats.org/drawingml/2006/main">
            <a:fillRect l="0" t="0" r="0" b="0"/>
          </a:stretch>
        </p:blipFill>
        <p:spPr>
          <a:xfrm xmlns:a="http://schemas.openxmlformats.org/drawingml/2006/main">
            <a:off x="5905500" y="2409825"/>
            <a:ext cx="5715000" cy="3810000"/>
          </a:xfrm>
          <a:prstGeom xmlns:a="http://schemas.openxmlformats.org/drawingml/2006/main" prst="rect">
            <a:avLst/>
          </a:prstGeom>
        </p:spPr>
      </p:pic>
      <p:sp>
        <p:nvSpPr>
          <p:cNvPr id="6" name="A personal thank-you&#10;with considered details">
            <a:extLst xmlns:a="http://schemas.openxmlformats.org/drawingml/2006/main">
              <a:ext uri="{FF2B5EF4-FFF2-40B4-BE49-F238E27FC236}">
                <a16:creationId xmlns:a16="http://schemas.microsoft.com/office/drawing/2014/main" id="{9104A899-8926-4E8E-87B9-7EDD86F647DA}"/>
              </a:ext>
            </a:extLst>
          </p:cNvPr>
          <p:cNvSpPr>
            <a:spLocks xmlns:a="http://schemas.openxmlformats.org/drawingml/2006/main" noGrp="1"/>
          </p:cNvSpPr>
          <p:nvPr/>
        </p:nvSpPr>
        <p:spPr>
          <a:xfrm xmlns:a="http://schemas.openxmlformats.org/drawingml/2006/main">
            <a:off x="571500" y="2609850"/>
            <a:ext cx="47625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75">
                <a:solidFill>
                  <a:srgbClr val="243F35"/>
                </a:solidFill>
                <a:latin typeface="Georgia"/>
                <a:ea typeface="Georgia"/>
                <a:cs typeface="Georgia"/>
              </a:defRPr>
            </a:defPPr>
            <a:lvl1pPr algn="l">
              <a:buNone/>
              <a:defRPr sz="2475">
                <a:solidFill>
                  <a:srgbClr val="243F35"/>
                </a:solidFill>
                <a:latin typeface="Georgia"/>
                <a:ea typeface="Georgia"/>
                <a:cs typeface="Georgia"/>
              </a:defRPr>
            </a:lvl1pPr>
            <a:lvl2pPr algn="l">
              <a:buNone/>
              <a:defRPr sz="2475">
                <a:solidFill>
                  <a:srgbClr val="243F35"/>
                </a:solidFill>
                <a:latin typeface="Georgia"/>
                <a:ea typeface="Georgia"/>
                <a:cs typeface="Georgia"/>
              </a:defRPr>
            </a:lvl2pPr>
            <a:lvl3pPr algn="l">
              <a:buNone/>
              <a:defRPr sz="2475">
                <a:solidFill>
                  <a:srgbClr val="243F35"/>
                </a:solidFill>
                <a:latin typeface="Georgia"/>
                <a:ea typeface="Georgia"/>
                <a:cs typeface="Georgia"/>
              </a:defRPr>
            </a:lvl3pPr>
            <a:lvl4pPr algn="l">
              <a:buNone/>
              <a:defRPr sz="2475">
                <a:solidFill>
                  <a:srgbClr val="243F35"/>
                </a:solidFill>
                <a:latin typeface="Georgia"/>
                <a:ea typeface="Georgia"/>
                <a:cs typeface="Georgia"/>
              </a:defRPr>
            </a:lvl4pPr>
            <a:lvl5pPr algn="l">
              <a:buNone/>
              <a:defRPr sz="2475">
                <a:solidFill>
                  <a:srgbClr val="243F35"/>
                </a:solidFill>
                <a:latin typeface="Georgia"/>
                <a:ea typeface="Georgia"/>
                <a:cs typeface="Georgia"/>
              </a:defRPr>
            </a:lvl5pPr>
            <a:lvl6pPr algn="l">
              <a:buNone/>
              <a:defRPr sz="2475">
                <a:solidFill>
                  <a:srgbClr val="243F35"/>
                </a:solidFill>
                <a:latin typeface="Georgia"/>
                <a:ea typeface="Georgia"/>
                <a:cs typeface="Georgia"/>
              </a:defRPr>
            </a:lvl6pPr>
            <a:lvl7pPr algn="l">
              <a:buNone/>
              <a:defRPr sz="2475">
                <a:solidFill>
                  <a:srgbClr val="243F35"/>
                </a:solidFill>
                <a:latin typeface="Georgia"/>
                <a:ea typeface="Georgia"/>
                <a:cs typeface="Georgia"/>
              </a:defRPr>
            </a:lvl7pPr>
            <a:lvl8pPr algn="l">
              <a:buNone/>
              <a:defRPr sz="2475">
                <a:solidFill>
                  <a:srgbClr val="243F35"/>
                </a:solidFill>
                <a:latin typeface="Georgia"/>
                <a:ea typeface="Georgia"/>
                <a:cs typeface="Georgia"/>
              </a:defRPr>
            </a:lvl8pPr>
            <a:lvl9pPr algn="l">
              <a:buNone/>
              <a:defRPr sz="2475">
                <a:solidFill>
                  <a:srgbClr val="243F35"/>
                </a:solidFill>
                <a:latin typeface="Georgia"/>
                <a:ea typeface="Georgia"/>
                <a:cs typeface="Georgia"/>
              </a:defRPr>
            </a:lvl9pPr>
          </a:lstStyle>
          <a:p xmlns:a="http://schemas.openxmlformats.org/drawingml/2006/main">
            <a:pPr algn="l">
              <a:buNone/>
              <a:defRPr sz="2475">
                <a:solidFill>
                  <a:srgbClr val="243F35"/>
                </a:solidFill>
                <a:latin typeface="Georgia"/>
                <a:ea typeface="Georgia"/>
                <a:cs typeface="Georgia"/>
              </a:defRPr>
            </a:pPr>
            <a:r>
              <a:rPr sz="2475">
                <a:solidFill>
                  <a:srgbClr val="243F35"/>
                </a:solidFill>
                <a:latin typeface="Georgia"/>
                <a:ea typeface="Georgia"/>
                <a:cs typeface="Georgia"/>
              </a:rPr>
              <a:t>A personal thank-you</a:t>
            </a:r>
          </a:p>
          <a:p xmlns:a="http://schemas.openxmlformats.org/drawingml/2006/main">
            <a:pPr algn="l">
              <a:buNone/>
              <a:defRPr sz="2475">
                <a:solidFill>
                  <a:srgbClr val="243F35"/>
                </a:solidFill>
                <a:latin typeface="Georgia"/>
                <a:ea typeface="Georgia"/>
                <a:cs typeface="Georgia"/>
              </a:defRPr>
            </a:pPr>
            <a:r>
              <a:rPr sz="2475">
                <a:solidFill>
                  <a:srgbClr val="243F35"/>
                </a:solidFill>
                <a:latin typeface="Georgia"/>
                <a:ea typeface="Georgia"/>
                <a:cs typeface="Georgia"/>
              </a:rPr>
              <a:t>with considered details</a:t>
            </a:r>
          </a:p>
        </p:txBody>
      </p:sp>
      <p:sp>
        <p:nvSpPr>
          <p:cNvPr id="7" name="Coffee or specialty treats&#10;An everyday essent">
            <a:extLst xmlns:a="http://schemas.openxmlformats.org/drawingml/2006/main">
              <a:ext uri="{FF2B5EF4-FFF2-40B4-BE49-F238E27FC236}">
                <a16:creationId xmlns:a16="http://schemas.microsoft.com/office/drawing/2014/main" id="{C5C0D35F-A12C-4857-9DD3-243492637BB8}"/>
              </a:ext>
            </a:extLst>
          </p:cNvPr>
          <p:cNvSpPr>
            <a:spLocks xmlns:a="http://schemas.openxmlformats.org/drawingml/2006/main" noGrp="1"/>
          </p:cNvSpPr>
          <p:nvPr/>
        </p:nvSpPr>
        <p:spPr>
          <a:xfrm xmlns:a="http://schemas.openxmlformats.org/drawingml/2006/main">
            <a:off x="571500" y="3971925"/>
            <a:ext cx="495300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293A32"/>
                </a:solidFill>
                <a:latin typeface="Arial"/>
                <a:ea typeface="Arial"/>
                <a:cs typeface="Arial"/>
              </a:defRPr>
            </a:defPPr>
            <a:lvl1pPr algn="l">
              <a:buNone/>
              <a:defRPr sz="1950">
                <a:solidFill>
                  <a:srgbClr val="293A32"/>
                </a:solidFill>
                <a:latin typeface="Arial"/>
                <a:ea typeface="Arial"/>
                <a:cs typeface="Arial"/>
              </a:defRPr>
            </a:lvl1pPr>
            <a:lvl2pPr algn="l">
              <a:buNone/>
              <a:defRPr sz="1950">
                <a:solidFill>
                  <a:srgbClr val="293A32"/>
                </a:solidFill>
                <a:latin typeface="Arial"/>
                <a:ea typeface="Arial"/>
                <a:cs typeface="Arial"/>
              </a:defRPr>
            </a:lvl2pPr>
            <a:lvl3pPr algn="l">
              <a:buNone/>
              <a:defRPr sz="1950">
                <a:solidFill>
                  <a:srgbClr val="293A32"/>
                </a:solidFill>
                <a:latin typeface="Arial"/>
                <a:ea typeface="Arial"/>
                <a:cs typeface="Arial"/>
              </a:defRPr>
            </a:lvl3pPr>
            <a:lvl4pPr algn="l">
              <a:buNone/>
              <a:defRPr sz="1950">
                <a:solidFill>
                  <a:srgbClr val="293A32"/>
                </a:solidFill>
                <a:latin typeface="Arial"/>
                <a:ea typeface="Arial"/>
                <a:cs typeface="Arial"/>
              </a:defRPr>
            </a:lvl4pPr>
            <a:lvl5pPr algn="l">
              <a:buNone/>
              <a:defRPr sz="1950">
                <a:solidFill>
                  <a:srgbClr val="293A32"/>
                </a:solidFill>
                <a:latin typeface="Arial"/>
                <a:ea typeface="Arial"/>
                <a:cs typeface="Arial"/>
              </a:defRPr>
            </a:lvl5pPr>
            <a:lvl6pPr algn="l">
              <a:buNone/>
              <a:defRPr sz="1950">
                <a:solidFill>
                  <a:srgbClr val="293A32"/>
                </a:solidFill>
                <a:latin typeface="Arial"/>
                <a:ea typeface="Arial"/>
                <a:cs typeface="Arial"/>
              </a:defRPr>
            </a:lvl6pPr>
            <a:lvl7pPr algn="l">
              <a:buNone/>
              <a:defRPr sz="1950">
                <a:solidFill>
                  <a:srgbClr val="293A32"/>
                </a:solidFill>
                <a:latin typeface="Arial"/>
                <a:ea typeface="Arial"/>
                <a:cs typeface="Arial"/>
              </a:defRPr>
            </a:lvl7pPr>
            <a:lvl8pPr algn="l">
              <a:buNone/>
              <a:defRPr sz="1950">
                <a:solidFill>
                  <a:srgbClr val="293A32"/>
                </a:solidFill>
                <a:latin typeface="Arial"/>
                <a:ea typeface="Arial"/>
                <a:cs typeface="Arial"/>
              </a:defRPr>
            </a:lvl8pPr>
            <a:lvl9pPr algn="l">
              <a:buNone/>
              <a:defRPr sz="1950">
                <a:solidFill>
                  <a:srgbClr val="293A32"/>
                </a:solidFill>
                <a:latin typeface="Arial"/>
                <a:ea typeface="Arial"/>
                <a:cs typeface="Arial"/>
              </a:defRPr>
            </a:lvl9pPr>
          </a:lstStyle>
          <a:p xmlns:a="http://schemas.openxmlformats.org/drawingml/2006/main">
            <a:pPr algn="l">
              <a:buNone/>
              <a:defRPr sz="1950">
                <a:solidFill>
                  <a:srgbClr val="293A32"/>
                </a:solidFill>
                <a:latin typeface="Arial"/>
                <a:ea typeface="Arial"/>
                <a:cs typeface="Arial"/>
              </a:defRPr>
            </a:pPr>
            <a:r>
              <a:rPr sz="1950">
                <a:solidFill>
                  <a:srgbClr val="293A32"/>
                </a:solidFill>
                <a:latin typeface="Arial"/>
                <a:ea typeface="Arial"/>
                <a:cs typeface="Arial"/>
              </a:rPr>
              <a:t>Coffee or specialty treats</a:t>
            </a:r>
          </a:p>
          <a:p xmlns:a="http://schemas.openxmlformats.org/drawingml/2006/main">
            <a:pPr algn="l">
              <a:buNone/>
              <a:defRPr sz="1950">
                <a:solidFill>
                  <a:srgbClr val="293A32"/>
                </a:solidFill>
                <a:latin typeface="Arial"/>
                <a:ea typeface="Arial"/>
                <a:cs typeface="Arial"/>
              </a:defRPr>
            </a:pPr>
            <a:r>
              <a:rPr sz="1950">
                <a:solidFill>
                  <a:srgbClr val="293A32"/>
                </a:solidFill>
                <a:latin typeface="Arial"/>
                <a:ea typeface="Arial"/>
                <a:cs typeface="Arial"/>
              </a:rPr>
              <a:t>An everyday essential or keepsake</a:t>
            </a:r>
          </a:p>
          <a:p xmlns:a="http://schemas.openxmlformats.org/drawingml/2006/main">
            <a:pPr algn="l">
              <a:buNone/>
              <a:defRPr sz="1950">
                <a:solidFill>
                  <a:srgbClr val="293A32"/>
                </a:solidFill>
                <a:latin typeface="Arial"/>
                <a:ea typeface="Arial"/>
                <a:cs typeface="Arial"/>
              </a:defRPr>
            </a:pPr>
            <a:r>
              <a:rPr sz="1950">
                <a:solidFill>
                  <a:srgbClr val="293A32"/>
                </a:solidFill>
                <a:latin typeface="Arial"/>
                <a:ea typeface="Arial"/>
                <a:cs typeface="Arial"/>
              </a:rPr>
              <a:t>A personal message</a:t>
            </a:r>
          </a:p>
          <a:p xmlns:a="http://schemas.openxmlformats.org/drawingml/2006/main">
            <a:pPr algn="l">
              <a:buNone/>
              <a:defRPr sz="1950">
                <a:solidFill>
                  <a:srgbClr val="293A32"/>
                </a:solidFill>
                <a:latin typeface="Arial"/>
                <a:ea typeface="Arial"/>
                <a:cs typeface="Arial"/>
              </a:defRPr>
            </a:pPr>
            <a:r>
              <a:rPr sz="1950">
                <a:solidFill>
                  <a:srgbClr val="293A32"/>
                </a:solidFill>
                <a:latin typeface="Arial"/>
                <a:ea typeface="Arial"/>
                <a:cs typeface="Arial"/>
              </a:rPr>
              <a:t>Packaging and delivery coordination</a:t>
            </a:r>
          </a:p>
        </p:txBody>
      </p:sp>
      <p:sp>
        <p:nvSpPr>
          <p:cNvPr id="8" name="Example concept. Local products can be explor">
            <a:extLst xmlns:a="http://schemas.openxmlformats.org/drawingml/2006/main">
              <a:ext uri="{FF2B5EF4-FFF2-40B4-BE49-F238E27FC236}">
                <a16:creationId xmlns:a16="http://schemas.microsoft.com/office/drawing/2014/main" id="{1831DAE3-811A-4365-AAC5-9383225FBEF4}"/>
              </a:ext>
            </a:extLst>
          </p:cNvPr>
          <p:cNvSpPr>
            <a:spLocks xmlns:a="http://schemas.openxmlformats.org/drawingml/2006/main" noGrp="1"/>
          </p:cNvSpPr>
          <p:nvPr/>
        </p:nvSpPr>
        <p:spPr>
          <a:xfrm xmlns:a="http://schemas.openxmlformats.org/drawingml/2006/main">
            <a:off x="571500" y="6362700"/>
            <a:ext cx="1095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a:solidFill>
                  <a:srgbClr val="60665E"/>
                </a:solidFill>
                <a:latin typeface="Arial"/>
                <a:ea typeface="Arial"/>
                <a:cs typeface="Arial"/>
              </a:defRPr>
            </a:defPPr>
            <a:lvl1pPr algn="l">
              <a:buNone/>
              <a:defRPr sz="1125">
                <a:solidFill>
                  <a:srgbClr val="60665E"/>
                </a:solidFill>
                <a:latin typeface="Arial"/>
                <a:ea typeface="Arial"/>
                <a:cs typeface="Arial"/>
              </a:defRPr>
            </a:lvl1pPr>
            <a:lvl2pPr algn="l">
              <a:buNone/>
              <a:defRPr sz="1125">
                <a:solidFill>
                  <a:srgbClr val="60665E"/>
                </a:solidFill>
                <a:latin typeface="Arial"/>
                <a:ea typeface="Arial"/>
                <a:cs typeface="Arial"/>
              </a:defRPr>
            </a:lvl2pPr>
            <a:lvl3pPr algn="l">
              <a:buNone/>
              <a:defRPr sz="1125">
                <a:solidFill>
                  <a:srgbClr val="60665E"/>
                </a:solidFill>
                <a:latin typeface="Arial"/>
                <a:ea typeface="Arial"/>
                <a:cs typeface="Arial"/>
              </a:defRPr>
            </a:lvl3pPr>
            <a:lvl4pPr algn="l">
              <a:buNone/>
              <a:defRPr sz="1125">
                <a:solidFill>
                  <a:srgbClr val="60665E"/>
                </a:solidFill>
                <a:latin typeface="Arial"/>
                <a:ea typeface="Arial"/>
                <a:cs typeface="Arial"/>
              </a:defRPr>
            </a:lvl4pPr>
            <a:lvl5pPr algn="l">
              <a:buNone/>
              <a:defRPr sz="1125">
                <a:solidFill>
                  <a:srgbClr val="60665E"/>
                </a:solidFill>
                <a:latin typeface="Arial"/>
                <a:ea typeface="Arial"/>
                <a:cs typeface="Arial"/>
              </a:defRPr>
            </a:lvl5pPr>
            <a:lvl6pPr algn="l">
              <a:buNone/>
              <a:defRPr sz="1125">
                <a:solidFill>
                  <a:srgbClr val="60665E"/>
                </a:solidFill>
                <a:latin typeface="Arial"/>
                <a:ea typeface="Arial"/>
                <a:cs typeface="Arial"/>
              </a:defRPr>
            </a:lvl6pPr>
            <a:lvl7pPr algn="l">
              <a:buNone/>
              <a:defRPr sz="1125">
                <a:solidFill>
                  <a:srgbClr val="60665E"/>
                </a:solidFill>
                <a:latin typeface="Arial"/>
                <a:ea typeface="Arial"/>
                <a:cs typeface="Arial"/>
              </a:defRPr>
            </a:lvl7pPr>
            <a:lvl8pPr algn="l">
              <a:buNone/>
              <a:defRPr sz="1125">
                <a:solidFill>
                  <a:srgbClr val="60665E"/>
                </a:solidFill>
                <a:latin typeface="Arial"/>
                <a:ea typeface="Arial"/>
                <a:cs typeface="Arial"/>
              </a:defRPr>
            </a:lvl8pPr>
            <a:lvl9pPr algn="l">
              <a:buNone/>
              <a:defRPr sz="1125">
                <a:solidFill>
                  <a:srgbClr val="60665E"/>
                </a:solidFill>
                <a:latin typeface="Arial"/>
                <a:ea typeface="Arial"/>
                <a:cs typeface="Arial"/>
              </a:defRPr>
            </a:lvl9pPr>
          </a:lstStyle>
          <a:p xmlns:a="http://schemas.openxmlformats.org/drawingml/2006/main">
            <a:pPr algn="l">
              <a:buNone/>
              <a:defRPr sz="1125">
                <a:solidFill>
                  <a:srgbClr val="60665E"/>
                </a:solidFill>
                <a:latin typeface="Arial"/>
                <a:ea typeface="Arial"/>
                <a:cs typeface="Arial"/>
              </a:defRPr>
            </a:pPr>
            <a:r>
              <a:rPr sz="1125">
                <a:solidFill>
                  <a:srgbClr val="60665E"/>
                </a:solidFill>
                <a:latin typeface="Arial"/>
                <a:ea typeface="Arial"/>
                <a:cs typeface="Arial"/>
              </a:rPr>
              <a:t>Example concept. Local products can be explored where available. Final contents follow your brief.</a:t>
            </a:r>
          </a:p>
        </p:txBody>
      </p:sp>
    </p:spTree>
    <p:extLst>
      <p:ext uri="{BB962C8B-B14F-4D97-AF65-F5344CB8AC3E}">
        <p14:creationId xmlns:p14="http://schemas.microsoft.com/office/powerpoint/2010/main" val="138651375"/>
      </p:ext>
    </p:extLst>
  </p:cSld>
</p:sld>
</file>

<file path=ppt/slides/slide9.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9" name="Ascend Global Co.">
            <a:extLst xmlns:a="http://schemas.openxmlformats.org/drawingml/2006/main">
              <a:ext uri="{FF2B5EF4-FFF2-40B4-BE49-F238E27FC236}">
                <a16:creationId xmlns:a16="http://schemas.microsoft.com/office/drawing/2014/main" id="{650C8857-69EE-4EC2-8533-66932392D5FD}"/>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09">
            <a:extLst xmlns:a="http://schemas.openxmlformats.org/drawingml/2006/main">
              <a:ext uri="{FF2B5EF4-FFF2-40B4-BE49-F238E27FC236}">
                <a16:creationId xmlns:a16="http://schemas.microsoft.com/office/drawing/2014/main" id="{B84613A7-3C1A-48E5-8E5B-8D70E0815959}"/>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09</a:t>
            </a:r>
          </a:p>
        </p:txBody>
      </p:sp>
      <p:sp>
        <p:nvSpPr>
          <p:cNvPr id="3" name="ILLUSTRATIVE SERVICE COMBINATION">
            <a:extLst xmlns:a="http://schemas.openxmlformats.org/drawingml/2006/main">
              <a:ext uri="{FF2B5EF4-FFF2-40B4-BE49-F238E27FC236}">
                <a16:creationId xmlns:a16="http://schemas.microsoft.com/office/drawing/2014/main" id="{9230ADA8-94D4-46DD-BDCC-8EA72A456C3A}"/>
              </a:ext>
            </a:extLst>
          </p:cNvPr>
          <p:cNvSpPr>
            <a:spLocks xmlns:a="http://schemas.openxmlformats.org/drawingml/2006/main" noGrp="1"/>
          </p:cNvSpPr>
          <p:nvPr/>
        </p:nvSpPr>
        <p:spPr>
          <a:xfrm xmlns:a="http://schemas.openxmlformats.org/drawingml/2006/main">
            <a:off x="571500" y="1009650"/>
            <a:ext cx="5715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9B6F52"/>
                </a:solidFill>
                <a:latin typeface="Arial"/>
                <a:ea typeface="Arial"/>
                <a:cs typeface="Arial"/>
              </a:defRPr>
            </a:defPPr>
            <a:lvl1pPr algn="l">
              <a:buNone/>
              <a:defRPr sz="1350" b="1">
                <a:solidFill>
                  <a:srgbClr val="9B6F52"/>
                </a:solidFill>
                <a:latin typeface="Arial"/>
                <a:ea typeface="Arial"/>
                <a:cs typeface="Arial"/>
              </a:defRPr>
            </a:lvl1pPr>
            <a:lvl2pPr algn="l">
              <a:buNone/>
              <a:defRPr sz="1350" b="1">
                <a:solidFill>
                  <a:srgbClr val="9B6F52"/>
                </a:solidFill>
                <a:latin typeface="Arial"/>
                <a:ea typeface="Arial"/>
                <a:cs typeface="Arial"/>
              </a:defRPr>
            </a:lvl2pPr>
            <a:lvl3pPr algn="l">
              <a:buNone/>
              <a:defRPr sz="1350" b="1">
                <a:solidFill>
                  <a:srgbClr val="9B6F52"/>
                </a:solidFill>
                <a:latin typeface="Arial"/>
                <a:ea typeface="Arial"/>
                <a:cs typeface="Arial"/>
              </a:defRPr>
            </a:lvl3pPr>
            <a:lvl4pPr algn="l">
              <a:buNone/>
              <a:defRPr sz="1350" b="1">
                <a:solidFill>
                  <a:srgbClr val="9B6F52"/>
                </a:solidFill>
                <a:latin typeface="Arial"/>
                <a:ea typeface="Arial"/>
                <a:cs typeface="Arial"/>
              </a:defRPr>
            </a:lvl4pPr>
            <a:lvl5pPr algn="l">
              <a:buNone/>
              <a:defRPr sz="1350" b="1">
                <a:solidFill>
                  <a:srgbClr val="9B6F52"/>
                </a:solidFill>
                <a:latin typeface="Arial"/>
                <a:ea typeface="Arial"/>
                <a:cs typeface="Arial"/>
              </a:defRPr>
            </a:lvl5pPr>
            <a:lvl6pPr algn="l">
              <a:buNone/>
              <a:defRPr sz="1350" b="1">
                <a:solidFill>
                  <a:srgbClr val="9B6F52"/>
                </a:solidFill>
                <a:latin typeface="Arial"/>
                <a:ea typeface="Arial"/>
                <a:cs typeface="Arial"/>
              </a:defRPr>
            </a:lvl6pPr>
            <a:lvl7pPr algn="l">
              <a:buNone/>
              <a:defRPr sz="1350" b="1">
                <a:solidFill>
                  <a:srgbClr val="9B6F52"/>
                </a:solidFill>
                <a:latin typeface="Arial"/>
                <a:ea typeface="Arial"/>
                <a:cs typeface="Arial"/>
              </a:defRPr>
            </a:lvl7pPr>
            <a:lvl8pPr algn="l">
              <a:buNone/>
              <a:defRPr sz="1350" b="1">
                <a:solidFill>
                  <a:srgbClr val="9B6F52"/>
                </a:solidFill>
                <a:latin typeface="Arial"/>
                <a:ea typeface="Arial"/>
                <a:cs typeface="Arial"/>
              </a:defRPr>
            </a:lvl8pPr>
            <a:lvl9pPr algn="l">
              <a:buNone/>
              <a:defRPr sz="1350" b="1">
                <a:solidFill>
                  <a:srgbClr val="9B6F52"/>
                </a:solidFill>
                <a:latin typeface="Arial"/>
                <a:ea typeface="Arial"/>
                <a:cs typeface="Arial"/>
              </a:defRPr>
            </a:lvl9pPr>
          </a:lstStyle>
          <a:p xmlns:a="http://schemas.openxmlformats.org/drawingml/2006/main">
            <a:pPr algn="l">
              <a:buNone/>
              <a:defRPr sz="1350" b="1">
                <a:solidFill>
                  <a:srgbClr val="9B6F52"/>
                </a:solidFill>
                <a:latin typeface="Arial"/>
                <a:ea typeface="Arial"/>
                <a:cs typeface="Arial"/>
              </a:defRPr>
            </a:pPr>
            <a:r>
              <a:rPr sz="1350" b="1">
                <a:solidFill>
                  <a:srgbClr val="9B6F52"/>
                </a:solidFill>
                <a:latin typeface="Arial"/>
                <a:ea typeface="Arial"/>
                <a:cs typeface="Arial"/>
              </a:rPr>
              <a:t>ILLUSTRATIVE SERVICE COMBINATION</a:t>
            </a:r>
          </a:p>
        </p:txBody>
      </p:sp>
      <p:sp>
        <p:nvSpPr>
          <p:cNvPr id="4" name="A team offsite">
            <a:extLst xmlns:a="http://schemas.openxmlformats.org/drawingml/2006/main">
              <a:ext uri="{FF2B5EF4-FFF2-40B4-BE49-F238E27FC236}">
                <a16:creationId xmlns:a16="http://schemas.microsoft.com/office/drawing/2014/main" id="{5DA44097-DF5A-4E56-B9F7-AF07A208D204}"/>
              </a:ext>
            </a:extLst>
          </p:cNvPr>
          <p:cNvSpPr>
            <a:spLocks xmlns:a="http://schemas.openxmlformats.org/drawingml/2006/main" noGrp="1"/>
          </p:cNvSpPr>
          <p:nvPr/>
        </p:nvSpPr>
        <p:spPr>
          <a:xfrm xmlns:a="http://schemas.openxmlformats.org/drawingml/2006/main">
            <a:off x="571500" y="1457325"/>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243F35"/>
                </a:solidFill>
                <a:latin typeface="Georgia"/>
                <a:ea typeface="Georgia"/>
                <a:cs typeface="Georgia"/>
              </a:defRPr>
            </a:defPPr>
            <a:lvl1pPr algn="l">
              <a:buNone/>
              <a:defRPr sz="3525">
                <a:solidFill>
                  <a:srgbClr val="243F35"/>
                </a:solidFill>
                <a:latin typeface="Georgia"/>
                <a:ea typeface="Georgia"/>
                <a:cs typeface="Georgia"/>
              </a:defRPr>
            </a:lvl1pPr>
            <a:lvl2pPr algn="l">
              <a:buNone/>
              <a:defRPr sz="3525">
                <a:solidFill>
                  <a:srgbClr val="243F35"/>
                </a:solidFill>
                <a:latin typeface="Georgia"/>
                <a:ea typeface="Georgia"/>
                <a:cs typeface="Georgia"/>
              </a:defRPr>
            </a:lvl2pPr>
            <a:lvl3pPr algn="l">
              <a:buNone/>
              <a:defRPr sz="3525">
                <a:solidFill>
                  <a:srgbClr val="243F35"/>
                </a:solidFill>
                <a:latin typeface="Georgia"/>
                <a:ea typeface="Georgia"/>
                <a:cs typeface="Georgia"/>
              </a:defRPr>
            </a:lvl3pPr>
            <a:lvl4pPr algn="l">
              <a:buNone/>
              <a:defRPr sz="3525">
                <a:solidFill>
                  <a:srgbClr val="243F35"/>
                </a:solidFill>
                <a:latin typeface="Georgia"/>
                <a:ea typeface="Georgia"/>
                <a:cs typeface="Georgia"/>
              </a:defRPr>
            </a:lvl4pPr>
            <a:lvl5pPr algn="l">
              <a:buNone/>
              <a:defRPr sz="3525">
                <a:solidFill>
                  <a:srgbClr val="243F35"/>
                </a:solidFill>
                <a:latin typeface="Georgia"/>
                <a:ea typeface="Georgia"/>
                <a:cs typeface="Georgia"/>
              </a:defRPr>
            </a:lvl5pPr>
            <a:lvl6pPr algn="l">
              <a:buNone/>
              <a:defRPr sz="3525">
                <a:solidFill>
                  <a:srgbClr val="243F35"/>
                </a:solidFill>
                <a:latin typeface="Georgia"/>
                <a:ea typeface="Georgia"/>
                <a:cs typeface="Georgia"/>
              </a:defRPr>
            </a:lvl6pPr>
            <a:lvl7pPr algn="l">
              <a:buNone/>
              <a:defRPr sz="3525">
                <a:solidFill>
                  <a:srgbClr val="243F35"/>
                </a:solidFill>
                <a:latin typeface="Georgia"/>
                <a:ea typeface="Georgia"/>
                <a:cs typeface="Georgia"/>
              </a:defRPr>
            </a:lvl7pPr>
            <a:lvl8pPr algn="l">
              <a:buNone/>
              <a:defRPr sz="3525">
                <a:solidFill>
                  <a:srgbClr val="243F35"/>
                </a:solidFill>
                <a:latin typeface="Georgia"/>
                <a:ea typeface="Georgia"/>
                <a:cs typeface="Georgia"/>
              </a:defRPr>
            </a:lvl8pPr>
            <a:lvl9pPr algn="l">
              <a:buNone/>
              <a:defRPr sz="3525">
                <a:solidFill>
                  <a:srgbClr val="243F35"/>
                </a:solidFill>
                <a:latin typeface="Georgia"/>
                <a:ea typeface="Georgia"/>
                <a:cs typeface="Georgia"/>
              </a:defRPr>
            </a:lvl9pPr>
          </a:lstStyle>
          <a:p xmlns:a="http://schemas.openxmlformats.org/drawingml/2006/main">
            <a:pPr algn="l">
              <a:buNone/>
              <a:defRPr sz="3525">
                <a:solidFill>
                  <a:srgbClr val="243F35"/>
                </a:solidFill>
                <a:latin typeface="Georgia"/>
                <a:ea typeface="Georgia"/>
                <a:cs typeface="Georgia"/>
              </a:defRPr>
            </a:pPr>
            <a:r>
              <a:rPr sz="3525">
                <a:solidFill>
                  <a:srgbClr val="243F35"/>
                </a:solidFill>
                <a:latin typeface="Georgia"/>
                <a:ea typeface="Georgia"/>
                <a:cs typeface="Georgia"/>
              </a:rPr>
              <a:t>A team offsite</a:t>
            </a:r>
          </a:p>
        </p:txBody>
      </p:sp>
      <p:sp>
        <p:nvSpPr>
          <p:cNvPr id="5" name="Venue research, lunch arrangements&#10;and a clea">
            <a:extLst xmlns:a="http://schemas.openxmlformats.org/drawingml/2006/main">
              <a:ext uri="{FF2B5EF4-FFF2-40B4-BE49-F238E27FC236}">
                <a16:creationId xmlns:a16="http://schemas.microsoft.com/office/drawing/2014/main" id="{F03BE61C-038F-424D-98A1-DF0A69AC87E5}"/>
              </a:ext>
            </a:extLst>
          </p:cNvPr>
          <p:cNvSpPr>
            <a:spLocks xmlns:a="http://schemas.openxmlformats.org/drawingml/2006/main" noGrp="1"/>
          </p:cNvSpPr>
          <p:nvPr/>
        </p:nvSpPr>
        <p:spPr>
          <a:xfrm xmlns:a="http://schemas.openxmlformats.org/drawingml/2006/main">
            <a:off x="571500" y="2447925"/>
            <a:ext cx="49530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60665E"/>
                </a:solidFill>
                <a:latin typeface="Arial"/>
                <a:ea typeface="Arial"/>
                <a:cs typeface="Arial"/>
              </a:defRPr>
            </a:defPPr>
            <a:lvl1pPr algn="l">
              <a:buNone/>
              <a:defRPr sz="2025">
                <a:solidFill>
                  <a:srgbClr val="60665E"/>
                </a:solidFill>
                <a:latin typeface="Arial"/>
                <a:ea typeface="Arial"/>
                <a:cs typeface="Arial"/>
              </a:defRPr>
            </a:lvl1pPr>
            <a:lvl2pPr algn="l">
              <a:buNone/>
              <a:defRPr sz="2025">
                <a:solidFill>
                  <a:srgbClr val="60665E"/>
                </a:solidFill>
                <a:latin typeface="Arial"/>
                <a:ea typeface="Arial"/>
                <a:cs typeface="Arial"/>
              </a:defRPr>
            </a:lvl2pPr>
            <a:lvl3pPr algn="l">
              <a:buNone/>
              <a:defRPr sz="2025">
                <a:solidFill>
                  <a:srgbClr val="60665E"/>
                </a:solidFill>
                <a:latin typeface="Arial"/>
                <a:ea typeface="Arial"/>
                <a:cs typeface="Arial"/>
              </a:defRPr>
            </a:lvl3pPr>
            <a:lvl4pPr algn="l">
              <a:buNone/>
              <a:defRPr sz="2025">
                <a:solidFill>
                  <a:srgbClr val="60665E"/>
                </a:solidFill>
                <a:latin typeface="Arial"/>
                <a:ea typeface="Arial"/>
                <a:cs typeface="Arial"/>
              </a:defRPr>
            </a:lvl4pPr>
            <a:lvl5pPr algn="l">
              <a:buNone/>
              <a:defRPr sz="2025">
                <a:solidFill>
                  <a:srgbClr val="60665E"/>
                </a:solidFill>
                <a:latin typeface="Arial"/>
                <a:ea typeface="Arial"/>
                <a:cs typeface="Arial"/>
              </a:defRPr>
            </a:lvl5pPr>
            <a:lvl6pPr algn="l">
              <a:buNone/>
              <a:defRPr sz="2025">
                <a:solidFill>
                  <a:srgbClr val="60665E"/>
                </a:solidFill>
                <a:latin typeface="Arial"/>
                <a:ea typeface="Arial"/>
                <a:cs typeface="Arial"/>
              </a:defRPr>
            </a:lvl6pPr>
            <a:lvl7pPr algn="l">
              <a:buNone/>
              <a:defRPr sz="2025">
                <a:solidFill>
                  <a:srgbClr val="60665E"/>
                </a:solidFill>
                <a:latin typeface="Arial"/>
                <a:ea typeface="Arial"/>
                <a:cs typeface="Arial"/>
              </a:defRPr>
            </a:lvl7pPr>
            <a:lvl8pPr algn="l">
              <a:buNone/>
              <a:defRPr sz="2025">
                <a:solidFill>
                  <a:srgbClr val="60665E"/>
                </a:solidFill>
                <a:latin typeface="Arial"/>
                <a:ea typeface="Arial"/>
                <a:cs typeface="Arial"/>
              </a:defRPr>
            </a:lvl8pPr>
            <a:lvl9pPr algn="l">
              <a:buNone/>
              <a:defRPr sz="2025">
                <a:solidFill>
                  <a:srgbClr val="60665E"/>
                </a:solidFill>
                <a:latin typeface="Arial"/>
                <a:ea typeface="Arial"/>
                <a:cs typeface="Arial"/>
              </a:defRPr>
            </a:lvl9pPr>
          </a:lstStyle>
          <a:p xmlns:a="http://schemas.openxmlformats.org/drawingml/2006/main">
            <a:pPr algn="l">
              <a:buNone/>
              <a:defRPr sz="2025">
                <a:solidFill>
                  <a:srgbClr val="60665E"/>
                </a:solidFill>
                <a:latin typeface="Arial"/>
                <a:ea typeface="Arial"/>
                <a:cs typeface="Arial"/>
              </a:defRPr>
            </a:pPr>
            <a:r>
              <a:rPr sz="2025">
                <a:solidFill>
                  <a:srgbClr val="60665E"/>
                </a:solidFill>
                <a:latin typeface="Arial"/>
                <a:ea typeface="Arial"/>
                <a:cs typeface="Arial"/>
              </a:rPr>
              <a:t>Venue research, lunch arrangements</a:t>
            </a:r>
          </a:p>
          <a:p xmlns:a="http://schemas.openxmlformats.org/drawingml/2006/main">
            <a:pPr algn="l">
              <a:buNone/>
              <a:defRPr sz="2025">
                <a:solidFill>
                  <a:srgbClr val="60665E"/>
                </a:solidFill>
                <a:latin typeface="Arial"/>
                <a:ea typeface="Arial"/>
                <a:cs typeface="Arial"/>
              </a:defRPr>
            </a:pPr>
            <a:r>
              <a:rPr sz="2025">
                <a:solidFill>
                  <a:srgbClr val="60665E"/>
                </a:solidFill>
                <a:latin typeface="Arial"/>
                <a:ea typeface="Arial"/>
                <a:cs typeface="Arial"/>
              </a:rPr>
              <a:t>and a clear plan for the day.</a:t>
            </a:r>
          </a:p>
        </p:txBody>
      </p:sp>
      <p:sp>
        <p:nvSpPr>
          <p:cNvPr id="6" name="09:00   Arrival and coffee&#10;09:30   Team meeti">
            <a:extLst xmlns:a="http://schemas.openxmlformats.org/drawingml/2006/main">
              <a:ext uri="{FF2B5EF4-FFF2-40B4-BE49-F238E27FC236}">
                <a16:creationId xmlns:a16="http://schemas.microsoft.com/office/drawing/2014/main" id="{A873E385-6430-4BEB-91E7-A4D5398B1A70}"/>
              </a:ext>
            </a:extLst>
          </p:cNvPr>
          <p:cNvSpPr>
            <a:spLocks xmlns:a="http://schemas.openxmlformats.org/drawingml/2006/main" noGrp="1"/>
          </p:cNvSpPr>
          <p:nvPr/>
        </p:nvSpPr>
        <p:spPr>
          <a:xfrm xmlns:a="http://schemas.openxmlformats.org/drawingml/2006/main">
            <a:off x="571500" y="3705225"/>
            <a:ext cx="4953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293A32"/>
                </a:solidFill>
                <a:latin typeface="Arial"/>
                <a:ea typeface="Arial"/>
                <a:cs typeface="Arial"/>
              </a:defRPr>
            </a:defPPr>
            <a:lvl1pPr algn="l">
              <a:buNone/>
              <a:defRPr sz="2025">
                <a:solidFill>
                  <a:srgbClr val="293A32"/>
                </a:solidFill>
                <a:latin typeface="Arial"/>
                <a:ea typeface="Arial"/>
                <a:cs typeface="Arial"/>
              </a:defRPr>
            </a:lvl1pPr>
            <a:lvl2pPr algn="l">
              <a:buNone/>
              <a:defRPr sz="2025">
                <a:solidFill>
                  <a:srgbClr val="293A32"/>
                </a:solidFill>
                <a:latin typeface="Arial"/>
                <a:ea typeface="Arial"/>
                <a:cs typeface="Arial"/>
              </a:defRPr>
            </a:lvl2pPr>
            <a:lvl3pPr algn="l">
              <a:buNone/>
              <a:defRPr sz="2025">
                <a:solidFill>
                  <a:srgbClr val="293A32"/>
                </a:solidFill>
                <a:latin typeface="Arial"/>
                <a:ea typeface="Arial"/>
                <a:cs typeface="Arial"/>
              </a:defRPr>
            </a:lvl3pPr>
            <a:lvl4pPr algn="l">
              <a:buNone/>
              <a:defRPr sz="2025">
                <a:solidFill>
                  <a:srgbClr val="293A32"/>
                </a:solidFill>
                <a:latin typeface="Arial"/>
                <a:ea typeface="Arial"/>
                <a:cs typeface="Arial"/>
              </a:defRPr>
            </a:lvl4pPr>
            <a:lvl5pPr algn="l">
              <a:buNone/>
              <a:defRPr sz="2025">
                <a:solidFill>
                  <a:srgbClr val="293A32"/>
                </a:solidFill>
                <a:latin typeface="Arial"/>
                <a:ea typeface="Arial"/>
                <a:cs typeface="Arial"/>
              </a:defRPr>
            </a:lvl5pPr>
            <a:lvl6pPr algn="l">
              <a:buNone/>
              <a:defRPr sz="2025">
                <a:solidFill>
                  <a:srgbClr val="293A32"/>
                </a:solidFill>
                <a:latin typeface="Arial"/>
                <a:ea typeface="Arial"/>
                <a:cs typeface="Arial"/>
              </a:defRPr>
            </a:lvl6pPr>
            <a:lvl7pPr algn="l">
              <a:buNone/>
              <a:defRPr sz="2025">
                <a:solidFill>
                  <a:srgbClr val="293A32"/>
                </a:solidFill>
                <a:latin typeface="Arial"/>
                <a:ea typeface="Arial"/>
                <a:cs typeface="Arial"/>
              </a:defRPr>
            </a:lvl7pPr>
            <a:lvl8pPr algn="l">
              <a:buNone/>
              <a:defRPr sz="2025">
                <a:solidFill>
                  <a:srgbClr val="293A32"/>
                </a:solidFill>
                <a:latin typeface="Arial"/>
                <a:ea typeface="Arial"/>
                <a:cs typeface="Arial"/>
              </a:defRPr>
            </a:lvl8pPr>
            <a:lvl9pPr algn="l">
              <a:buNone/>
              <a:defRPr sz="2025">
                <a:solidFill>
                  <a:srgbClr val="293A32"/>
                </a:solidFill>
                <a:latin typeface="Arial"/>
                <a:ea typeface="Arial"/>
                <a:cs typeface="Arial"/>
              </a:defRPr>
            </a:lvl9pPr>
          </a:lstStyle>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09:00   Arrival and coffee</a:t>
            </a:r>
          </a:p>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09:30   Team meeting</a:t>
            </a:r>
          </a:p>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12:00   Working lunch</a:t>
            </a:r>
          </a:p>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13:00   Breakout session</a:t>
            </a:r>
          </a:p>
          <a:p xmlns:a="http://schemas.openxmlformats.org/drawingml/2006/main">
            <a:pPr algn="l">
              <a:buNone/>
              <a:defRPr sz="2025">
                <a:solidFill>
                  <a:srgbClr val="293A32"/>
                </a:solidFill>
                <a:latin typeface="Arial"/>
                <a:ea typeface="Arial"/>
                <a:cs typeface="Arial"/>
              </a:defRPr>
            </a:pPr>
            <a:r>
              <a:rPr sz="2025">
                <a:solidFill>
                  <a:srgbClr val="293A32"/>
                </a:solidFill>
                <a:latin typeface="Arial"/>
                <a:ea typeface="Arial"/>
                <a:cs typeface="Arial"/>
              </a:rPr>
              <a:t>15:00   Wrap-up</a:t>
            </a:r>
          </a:p>
        </p:txBody>
      </p:sp>
      <p:pic>
        <p:nvPicPr>
          <p:cNvPr id="7" name="">
            <a:extLst xmlns:a="http://schemas.openxmlformats.org/drawingml/2006/main">
              <a:ext uri="{FF2B5EF4-FFF2-40B4-BE49-F238E27FC236}">
                <a16:creationId xmlns:a16="http://schemas.microsoft.com/office/drawing/2014/main" id="{5471E3DB-3FE9-41EC-8E4E-7724880FE7C3}"/>
              </a:ext>
            </a:extLst>
          </p:cNvPr>
          <p:cNvPicPr>
            <a:picLocks xmlns:a="http://schemas.openxmlformats.org/drawingml/2006/main" noChangeAspect="1"/>
          </p:cNvPicPr>
          <p:nvPr/>
        </p:nvPicPr>
        <p:blipFill>
          <a:blip xmlns:r="http://schemas.openxmlformats.org/officeDocument/2006/relationships" xmlns:a="http://schemas.openxmlformats.org/drawingml/2006/main" r:embed="Rf8ca02b55b78401b"/>
          <a:srcRect xmlns:a="http://schemas.openxmlformats.org/drawingml/2006/main" l="0" t="0" r="0" b="0"/>
          <a:stretch xmlns:a="http://schemas.openxmlformats.org/drawingml/2006/main">
            <a:fillRect l="0" t="0" r="0" b="0"/>
          </a:stretch>
        </p:blipFill>
        <p:spPr>
          <a:xfrm xmlns:a="http://schemas.openxmlformats.org/drawingml/2006/main">
            <a:off x="5905500" y="2409825"/>
            <a:ext cx="5715000" cy="3810000"/>
          </a:xfrm>
          <a:prstGeom xmlns:a="http://schemas.openxmlformats.org/drawingml/2006/main" prst="rect">
            <a:avLst/>
          </a:prstGeom>
        </p:spPr>
      </p:pic>
      <p:sp>
        <p:nvSpPr>
          <p:cNvPr id="8" name="Example schedule and venue concept. Room setu">
            <a:extLst xmlns:a="http://schemas.openxmlformats.org/drawingml/2006/main">
              <a:ext uri="{FF2B5EF4-FFF2-40B4-BE49-F238E27FC236}">
                <a16:creationId xmlns:a16="http://schemas.microsoft.com/office/drawing/2014/main" id="{EBCF036D-93C4-496E-A70A-AF2004415D44}"/>
              </a:ext>
            </a:extLst>
          </p:cNvPr>
          <p:cNvSpPr>
            <a:spLocks xmlns:a="http://schemas.openxmlformats.org/drawingml/2006/main" noGrp="1"/>
          </p:cNvSpPr>
          <p:nvPr/>
        </p:nvSpPr>
        <p:spPr>
          <a:xfrm xmlns:a="http://schemas.openxmlformats.org/drawingml/2006/main">
            <a:off x="571500" y="6362700"/>
            <a:ext cx="11049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a:solidFill>
                  <a:srgbClr val="60665E"/>
                </a:solidFill>
                <a:latin typeface="Arial"/>
                <a:ea typeface="Arial"/>
                <a:cs typeface="Arial"/>
              </a:defRPr>
            </a:defPPr>
            <a:lvl1pPr algn="l">
              <a:buNone/>
              <a:defRPr sz="1125">
                <a:solidFill>
                  <a:srgbClr val="60665E"/>
                </a:solidFill>
                <a:latin typeface="Arial"/>
                <a:ea typeface="Arial"/>
                <a:cs typeface="Arial"/>
              </a:defRPr>
            </a:lvl1pPr>
            <a:lvl2pPr algn="l">
              <a:buNone/>
              <a:defRPr sz="1125">
                <a:solidFill>
                  <a:srgbClr val="60665E"/>
                </a:solidFill>
                <a:latin typeface="Arial"/>
                <a:ea typeface="Arial"/>
                <a:cs typeface="Arial"/>
              </a:defRPr>
            </a:lvl2pPr>
            <a:lvl3pPr algn="l">
              <a:buNone/>
              <a:defRPr sz="1125">
                <a:solidFill>
                  <a:srgbClr val="60665E"/>
                </a:solidFill>
                <a:latin typeface="Arial"/>
                <a:ea typeface="Arial"/>
                <a:cs typeface="Arial"/>
              </a:defRPr>
            </a:lvl3pPr>
            <a:lvl4pPr algn="l">
              <a:buNone/>
              <a:defRPr sz="1125">
                <a:solidFill>
                  <a:srgbClr val="60665E"/>
                </a:solidFill>
                <a:latin typeface="Arial"/>
                <a:ea typeface="Arial"/>
                <a:cs typeface="Arial"/>
              </a:defRPr>
            </a:lvl4pPr>
            <a:lvl5pPr algn="l">
              <a:buNone/>
              <a:defRPr sz="1125">
                <a:solidFill>
                  <a:srgbClr val="60665E"/>
                </a:solidFill>
                <a:latin typeface="Arial"/>
                <a:ea typeface="Arial"/>
                <a:cs typeface="Arial"/>
              </a:defRPr>
            </a:lvl5pPr>
            <a:lvl6pPr algn="l">
              <a:buNone/>
              <a:defRPr sz="1125">
                <a:solidFill>
                  <a:srgbClr val="60665E"/>
                </a:solidFill>
                <a:latin typeface="Arial"/>
                <a:ea typeface="Arial"/>
                <a:cs typeface="Arial"/>
              </a:defRPr>
            </a:lvl6pPr>
            <a:lvl7pPr algn="l">
              <a:buNone/>
              <a:defRPr sz="1125">
                <a:solidFill>
                  <a:srgbClr val="60665E"/>
                </a:solidFill>
                <a:latin typeface="Arial"/>
                <a:ea typeface="Arial"/>
                <a:cs typeface="Arial"/>
              </a:defRPr>
            </a:lvl7pPr>
            <a:lvl8pPr algn="l">
              <a:buNone/>
              <a:defRPr sz="1125">
                <a:solidFill>
                  <a:srgbClr val="60665E"/>
                </a:solidFill>
                <a:latin typeface="Arial"/>
                <a:ea typeface="Arial"/>
                <a:cs typeface="Arial"/>
              </a:defRPr>
            </a:lvl8pPr>
            <a:lvl9pPr algn="l">
              <a:buNone/>
              <a:defRPr sz="1125">
                <a:solidFill>
                  <a:srgbClr val="60665E"/>
                </a:solidFill>
                <a:latin typeface="Arial"/>
                <a:ea typeface="Arial"/>
                <a:cs typeface="Arial"/>
              </a:defRPr>
            </a:lvl9pPr>
          </a:lstStyle>
          <a:p xmlns:a="http://schemas.openxmlformats.org/drawingml/2006/main">
            <a:pPr algn="l">
              <a:buNone/>
              <a:defRPr sz="1125">
                <a:solidFill>
                  <a:srgbClr val="60665E"/>
                </a:solidFill>
                <a:latin typeface="Arial"/>
                <a:ea typeface="Arial"/>
                <a:cs typeface="Arial"/>
              </a:defRPr>
            </a:pPr>
            <a:r>
              <a:rPr sz="1125">
                <a:solidFill>
                  <a:srgbClr val="60665E"/>
                </a:solidFill>
                <a:latin typeface="Arial"/>
                <a:ea typeface="Arial"/>
                <a:cs typeface="Arial"/>
              </a:rPr>
              <a:t>Example schedule and venue concept. Room setup, welcome gifts and onsite support can be added to the brief.</a:t>
            </a:r>
          </a:p>
        </p:txBody>
      </p:sp>
    </p:spTree>
    <p:extLst>
      <p:ext uri="{BB962C8B-B14F-4D97-AF65-F5344CB8AC3E}">
        <p14:creationId xmlns:p14="http://schemas.microsoft.com/office/powerpoint/2010/main" val="854891571"/>
      </p:ext>
    </p:extLst>
  </p:cSld>
</p:sld>
</file>

<file path=ppt/slides/slide10.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9" name="Ascend Global Co.">
            <a:extLst xmlns:a="http://schemas.openxmlformats.org/drawingml/2006/main">
              <a:ext uri="{FF2B5EF4-FFF2-40B4-BE49-F238E27FC236}">
                <a16:creationId xmlns:a16="http://schemas.microsoft.com/office/drawing/2014/main" id="{37C5CD03-B9C8-4426-88B6-A9280838512D}"/>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10">
            <a:extLst xmlns:a="http://schemas.openxmlformats.org/drawingml/2006/main">
              <a:ext uri="{FF2B5EF4-FFF2-40B4-BE49-F238E27FC236}">
                <a16:creationId xmlns:a16="http://schemas.microsoft.com/office/drawing/2014/main" id="{93607EFE-5FD0-4D05-80EA-C2B427CFEA33}"/>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10</a:t>
            </a:r>
          </a:p>
        </p:txBody>
      </p:sp>
      <p:sp>
        <p:nvSpPr>
          <p:cNvPr id="3" name="ILLUSTRATIVE SERVICE COMBINATION">
            <a:extLst xmlns:a="http://schemas.openxmlformats.org/drawingml/2006/main">
              <a:ext uri="{FF2B5EF4-FFF2-40B4-BE49-F238E27FC236}">
                <a16:creationId xmlns:a16="http://schemas.microsoft.com/office/drawing/2014/main" id="{501697EF-7B90-4775-B73C-A9A9E28F9B5C}"/>
              </a:ext>
            </a:extLst>
          </p:cNvPr>
          <p:cNvSpPr>
            <a:spLocks xmlns:a="http://schemas.openxmlformats.org/drawingml/2006/main" noGrp="1"/>
          </p:cNvSpPr>
          <p:nvPr/>
        </p:nvSpPr>
        <p:spPr>
          <a:xfrm xmlns:a="http://schemas.openxmlformats.org/drawingml/2006/main">
            <a:off x="571500" y="1009650"/>
            <a:ext cx="5715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9B6F52"/>
                </a:solidFill>
                <a:latin typeface="Arial"/>
                <a:ea typeface="Arial"/>
                <a:cs typeface="Arial"/>
              </a:defRPr>
            </a:defPPr>
            <a:lvl1pPr algn="l">
              <a:buNone/>
              <a:defRPr sz="1350" b="1">
                <a:solidFill>
                  <a:srgbClr val="9B6F52"/>
                </a:solidFill>
                <a:latin typeface="Arial"/>
                <a:ea typeface="Arial"/>
                <a:cs typeface="Arial"/>
              </a:defRPr>
            </a:lvl1pPr>
            <a:lvl2pPr algn="l">
              <a:buNone/>
              <a:defRPr sz="1350" b="1">
                <a:solidFill>
                  <a:srgbClr val="9B6F52"/>
                </a:solidFill>
                <a:latin typeface="Arial"/>
                <a:ea typeface="Arial"/>
                <a:cs typeface="Arial"/>
              </a:defRPr>
            </a:lvl2pPr>
            <a:lvl3pPr algn="l">
              <a:buNone/>
              <a:defRPr sz="1350" b="1">
                <a:solidFill>
                  <a:srgbClr val="9B6F52"/>
                </a:solidFill>
                <a:latin typeface="Arial"/>
                <a:ea typeface="Arial"/>
                <a:cs typeface="Arial"/>
              </a:defRPr>
            </a:lvl3pPr>
            <a:lvl4pPr algn="l">
              <a:buNone/>
              <a:defRPr sz="1350" b="1">
                <a:solidFill>
                  <a:srgbClr val="9B6F52"/>
                </a:solidFill>
                <a:latin typeface="Arial"/>
                <a:ea typeface="Arial"/>
                <a:cs typeface="Arial"/>
              </a:defRPr>
            </a:lvl4pPr>
            <a:lvl5pPr algn="l">
              <a:buNone/>
              <a:defRPr sz="1350" b="1">
                <a:solidFill>
                  <a:srgbClr val="9B6F52"/>
                </a:solidFill>
                <a:latin typeface="Arial"/>
                <a:ea typeface="Arial"/>
                <a:cs typeface="Arial"/>
              </a:defRPr>
            </a:lvl5pPr>
            <a:lvl6pPr algn="l">
              <a:buNone/>
              <a:defRPr sz="1350" b="1">
                <a:solidFill>
                  <a:srgbClr val="9B6F52"/>
                </a:solidFill>
                <a:latin typeface="Arial"/>
                <a:ea typeface="Arial"/>
                <a:cs typeface="Arial"/>
              </a:defRPr>
            </a:lvl6pPr>
            <a:lvl7pPr algn="l">
              <a:buNone/>
              <a:defRPr sz="1350" b="1">
                <a:solidFill>
                  <a:srgbClr val="9B6F52"/>
                </a:solidFill>
                <a:latin typeface="Arial"/>
                <a:ea typeface="Arial"/>
                <a:cs typeface="Arial"/>
              </a:defRPr>
            </a:lvl7pPr>
            <a:lvl8pPr algn="l">
              <a:buNone/>
              <a:defRPr sz="1350" b="1">
                <a:solidFill>
                  <a:srgbClr val="9B6F52"/>
                </a:solidFill>
                <a:latin typeface="Arial"/>
                <a:ea typeface="Arial"/>
                <a:cs typeface="Arial"/>
              </a:defRPr>
            </a:lvl8pPr>
            <a:lvl9pPr algn="l">
              <a:buNone/>
              <a:defRPr sz="1350" b="1">
                <a:solidFill>
                  <a:srgbClr val="9B6F52"/>
                </a:solidFill>
                <a:latin typeface="Arial"/>
                <a:ea typeface="Arial"/>
                <a:cs typeface="Arial"/>
              </a:defRPr>
            </a:lvl9pPr>
          </a:lstStyle>
          <a:p xmlns:a="http://schemas.openxmlformats.org/drawingml/2006/main">
            <a:pPr algn="l">
              <a:buNone/>
              <a:defRPr sz="1350" b="1">
                <a:solidFill>
                  <a:srgbClr val="9B6F52"/>
                </a:solidFill>
                <a:latin typeface="Arial"/>
                <a:ea typeface="Arial"/>
                <a:cs typeface="Arial"/>
              </a:defRPr>
            </a:pPr>
            <a:r>
              <a:rPr sz="1350" b="1">
                <a:solidFill>
                  <a:srgbClr val="9B6F52"/>
                </a:solidFill>
                <a:latin typeface="Arial"/>
                <a:ea typeface="Arial"/>
                <a:cs typeface="Arial"/>
              </a:rPr>
              <a:t>ILLUSTRATIVE SERVICE COMBINATION</a:t>
            </a:r>
          </a:p>
        </p:txBody>
      </p:sp>
      <p:sp>
        <p:nvSpPr>
          <p:cNvPr id="4" name="A company celebration">
            <a:extLst xmlns:a="http://schemas.openxmlformats.org/drawingml/2006/main">
              <a:ext uri="{FF2B5EF4-FFF2-40B4-BE49-F238E27FC236}">
                <a16:creationId xmlns:a16="http://schemas.microsoft.com/office/drawing/2014/main" id="{C8117E21-732F-4A58-9621-6672EC6A9EF5}"/>
              </a:ext>
            </a:extLst>
          </p:cNvPr>
          <p:cNvSpPr>
            <a:spLocks xmlns:a="http://schemas.openxmlformats.org/drawingml/2006/main" noGrp="1"/>
          </p:cNvSpPr>
          <p:nvPr/>
        </p:nvSpPr>
        <p:spPr>
          <a:xfrm xmlns:a="http://schemas.openxmlformats.org/drawingml/2006/main">
            <a:off x="571500" y="1457325"/>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243F35"/>
                </a:solidFill>
                <a:latin typeface="Georgia"/>
                <a:ea typeface="Georgia"/>
                <a:cs typeface="Georgia"/>
              </a:defRPr>
            </a:defPPr>
            <a:lvl1pPr algn="l">
              <a:buNone/>
              <a:defRPr sz="3525">
                <a:solidFill>
                  <a:srgbClr val="243F35"/>
                </a:solidFill>
                <a:latin typeface="Georgia"/>
                <a:ea typeface="Georgia"/>
                <a:cs typeface="Georgia"/>
              </a:defRPr>
            </a:lvl1pPr>
            <a:lvl2pPr algn="l">
              <a:buNone/>
              <a:defRPr sz="3525">
                <a:solidFill>
                  <a:srgbClr val="243F35"/>
                </a:solidFill>
                <a:latin typeface="Georgia"/>
                <a:ea typeface="Georgia"/>
                <a:cs typeface="Georgia"/>
              </a:defRPr>
            </a:lvl2pPr>
            <a:lvl3pPr algn="l">
              <a:buNone/>
              <a:defRPr sz="3525">
                <a:solidFill>
                  <a:srgbClr val="243F35"/>
                </a:solidFill>
                <a:latin typeface="Georgia"/>
                <a:ea typeface="Georgia"/>
                <a:cs typeface="Georgia"/>
              </a:defRPr>
            </a:lvl3pPr>
            <a:lvl4pPr algn="l">
              <a:buNone/>
              <a:defRPr sz="3525">
                <a:solidFill>
                  <a:srgbClr val="243F35"/>
                </a:solidFill>
                <a:latin typeface="Georgia"/>
                <a:ea typeface="Georgia"/>
                <a:cs typeface="Georgia"/>
              </a:defRPr>
            </a:lvl4pPr>
            <a:lvl5pPr algn="l">
              <a:buNone/>
              <a:defRPr sz="3525">
                <a:solidFill>
                  <a:srgbClr val="243F35"/>
                </a:solidFill>
                <a:latin typeface="Georgia"/>
                <a:ea typeface="Georgia"/>
                <a:cs typeface="Georgia"/>
              </a:defRPr>
            </a:lvl5pPr>
            <a:lvl6pPr algn="l">
              <a:buNone/>
              <a:defRPr sz="3525">
                <a:solidFill>
                  <a:srgbClr val="243F35"/>
                </a:solidFill>
                <a:latin typeface="Georgia"/>
                <a:ea typeface="Georgia"/>
                <a:cs typeface="Georgia"/>
              </a:defRPr>
            </a:lvl6pPr>
            <a:lvl7pPr algn="l">
              <a:buNone/>
              <a:defRPr sz="3525">
                <a:solidFill>
                  <a:srgbClr val="243F35"/>
                </a:solidFill>
                <a:latin typeface="Georgia"/>
                <a:ea typeface="Georgia"/>
                <a:cs typeface="Georgia"/>
              </a:defRPr>
            </a:lvl7pPr>
            <a:lvl8pPr algn="l">
              <a:buNone/>
              <a:defRPr sz="3525">
                <a:solidFill>
                  <a:srgbClr val="243F35"/>
                </a:solidFill>
                <a:latin typeface="Georgia"/>
                <a:ea typeface="Georgia"/>
                <a:cs typeface="Georgia"/>
              </a:defRPr>
            </a:lvl8pPr>
            <a:lvl9pPr algn="l">
              <a:buNone/>
              <a:defRPr sz="3525">
                <a:solidFill>
                  <a:srgbClr val="243F35"/>
                </a:solidFill>
                <a:latin typeface="Georgia"/>
                <a:ea typeface="Georgia"/>
                <a:cs typeface="Georgia"/>
              </a:defRPr>
            </a:lvl9pPr>
          </a:lstStyle>
          <a:p xmlns:a="http://schemas.openxmlformats.org/drawingml/2006/main">
            <a:pPr algn="l">
              <a:buNone/>
              <a:defRPr sz="3525">
                <a:solidFill>
                  <a:srgbClr val="243F35"/>
                </a:solidFill>
                <a:latin typeface="Georgia"/>
                <a:ea typeface="Georgia"/>
                <a:cs typeface="Georgia"/>
              </a:defRPr>
            </a:pPr>
            <a:r>
              <a:rPr sz="3525">
                <a:solidFill>
                  <a:srgbClr val="243F35"/>
                </a:solidFill>
                <a:latin typeface="Georgia"/>
                <a:ea typeface="Georgia"/>
                <a:cs typeface="Georgia"/>
              </a:rPr>
              <a:t>A company celebration</a:t>
            </a:r>
          </a:p>
        </p:txBody>
      </p:sp>
      <p:pic>
        <p:nvPicPr>
          <p:cNvPr id="5" name="">
            <a:extLst xmlns:a="http://schemas.openxmlformats.org/drawingml/2006/main">
              <a:ext uri="{FF2B5EF4-FFF2-40B4-BE49-F238E27FC236}">
                <a16:creationId xmlns:a16="http://schemas.microsoft.com/office/drawing/2014/main" id="{FF0BEFB9-3E86-414A-8AB7-DF7289349C5C}"/>
              </a:ext>
            </a:extLst>
          </p:cNvPr>
          <p:cNvPicPr>
            <a:picLocks xmlns:a="http://schemas.openxmlformats.org/drawingml/2006/main" noChangeAspect="1"/>
          </p:cNvPicPr>
          <p:nvPr/>
        </p:nvPicPr>
        <p:blipFill>
          <a:blip xmlns:r="http://schemas.openxmlformats.org/officeDocument/2006/relationships" xmlns:a="http://schemas.openxmlformats.org/drawingml/2006/main" r:embed="R2727a9818aa74e37"/>
          <a:srcRect xmlns:a="http://schemas.openxmlformats.org/drawingml/2006/main" l="0" t="3846" r="0" b="3846"/>
          <a:stretch xmlns:a="http://schemas.openxmlformats.org/drawingml/2006/main">
            <a:fillRect l="0" t="0" r="0" b="0"/>
          </a:stretch>
        </p:blipFill>
        <p:spPr>
          <a:xfrm xmlns:a="http://schemas.openxmlformats.org/drawingml/2006/main">
            <a:off x="571500" y="2409825"/>
            <a:ext cx="6191250" cy="3810000"/>
          </a:xfrm>
          <a:prstGeom xmlns:a="http://schemas.openxmlformats.org/drawingml/2006/main" prst="rect">
            <a:avLst/>
          </a:prstGeom>
        </p:spPr>
      </p:pic>
      <p:sp>
        <p:nvSpPr>
          <p:cNvPr id="6" name="Holiday parties and&#10;company milestones">
            <a:extLst xmlns:a="http://schemas.openxmlformats.org/drawingml/2006/main">
              <a:ext uri="{FF2B5EF4-FFF2-40B4-BE49-F238E27FC236}">
                <a16:creationId xmlns:a16="http://schemas.microsoft.com/office/drawing/2014/main" id="{3D6A47E4-5D77-4AB8-A932-17DAE02D9786}"/>
              </a:ext>
            </a:extLst>
          </p:cNvPr>
          <p:cNvSpPr>
            <a:spLocks xmlns:a="http://schemas.openxmlformats.org/drawingml/2006/main" noGrp="1"/>
          </p:cNvSpPr>
          <p:nvPr/>
        </p:nvSpPr>
        <p:spPr>
          <a:xfrm xmlns:a="http://schemas.openxmlformats.org/drawingml/2006/main">
            <a:off x="7296150" y="2581275"/>
            <a:ext cx="42862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a:solidFill>
                  <a:srgbClr val="243F35"/>
                </a:solidFill>
                <a:latin typeface="Georgia"/>
                <a:ea typeface="Georgia"/>
                <a:cs typeface="Georgia"/>
              </a:defRPr>
            </a:defPPr>
            <a:lvl1pPr algn="l">
              <a:buNone/>
              <a:defRPr sz="2550">
                <a:solidFill>
                  <a:srgbClr val="243F35"/>
                </a:solidFill>
                <a:latin typeface="Georgia"/>
                <a:ea typeface="Georgia"/>
                <a:cs typeface="Georgia"/>
              </a:defRPr>
            </a:lvl1pPr>
            <a:lvl2pPr algn="l">
              <a:buNone/>
              <a:defRPr sz="2550">
                <a:solidFill>
                  <a:srgbClr val="243F35"/>
                </a:solidFill>
                <a:latin typeface="Georgia"/>
                <a:ea typeface="Georgia"/>
                <a:cs typeface="Georgia"/>
              </a:defRPr>
            </a:lvl2pPr>
            <a:lvl3pPr algn="l">
              <a:buNone/>
              <a:defRPr sz="2550">
                <a:solidFill>
                  <a:srgbClr val="243F35"/>
                </a:solidFill>
                <a:latin typeface="Georgia"/>
                <a:ea typeface="Georgia"/>
                <a:cs typeface="Georgia"/>
              </a:defRPr>
            </a:lvl3pPr>
            <a:lvl4pPr algn="l">
              <a:buNone/>
              <a:defRPr sz="2550">
                <a:solidFill>
                  <a:srgbClr val="243F35"/>
                </a:solidFill>
                <a:latin typeface="Georgia"/>
                <a:ea typeface="Georgia"/>
                <a:cs typeface="Georgia"/>
              </a:defRPr>
            </a:lvl4pPr>
            <a:lvl5pPr algn="l">
              <a:buNone/>
              <a:defRPr sz="2550">
                <a:solidFill>
                  <a:srgbClr val="243F35"/>
                </a:solidFill>
                <a:latin typeface="Georgia"/>
                <a:ea typeface="Georgia"/>
                <a:cs typeface="Georgia"/>
              </a:defRPr>
            </a:lvl5pPr>
            <a:lvl6pPr algn="l">
              <a:buNone/>
              <a:defRPr sz="2550">
                <a:solidFill>
                  <a:srgbClr val="243F35"/>
                </a:solidFill>
                <a:latin typeface="Georgia"/>
                <a:ea typeface="Georgia"/>
                <a:cs typeface="Georgia"/>
              </a:defRPr>
            </a:lvl6pPr>
            <a:lvl7pPr algn="l">
              <a:buNone/>
              <a:defRPr sz="2550">
                <a:solidFill>
                  <a:srgbClr val="243F35"/>
                </a:solidFill>
                <a:latin typeface="Georgia"/>
                <a:ea typeface="Georgia"/>
                <a:cs typeface="Georgia"/>
              </a:defRPr>
            </a:lvl7pPr>
            <a:lvl8pPr algn="l">
              <a:buNone/>
              <a:defRPr sz="2550">
                <a:solidFill>
                  <a:srgbClr val="243F35"/>
                </a:solidFill>
                <a:latin typeface="Georgia"/>
                <a:ea typeface="Georgia"/>
                <a:cs typeface="Georgia"/>
              </a:defRPr>
            </a:lvl8pPr>
            <a:lvl9pPr algn="l">
              <a:buNone/>
              <a:defRPr sz="2550">
                <a:solidFill>
                  <a:srgbClr val="243F35"/>
                </a:solidFill>
                <a:latin typeface="Georgia"/>
                <a:ea typeface="Georgia"/>
                <a:cs typeface="Georgia"/>
              </a:defRPr>
            </a:lvl9pPr>
          </a:lstStyle>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Holiday parties and</a:t>
            </a:r>
          </a:p>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company milestones</a:t>
            </a:r>
          </a:p>
        </p:txBody>
      </p:sp>
      <p:sp>
        <p:nvSpPr>
          <p:cNvPr id="7" name="Venue and meal coordination&#10;Seasonal or brand">
            <a:extLst xmlns:a="http://schemas.openxmlformats.org/drawingml/2006/main">
              <a:ext uri="{FF2B5EF4-FFF2-40B4-BE49-F238E27FC236}">
                <a16:creationId xmlns:a16="http://schemas.microsoft.com/office/drawing/2014/main" id="{A7D8E3E9-DEDE-40C9-B7F6-9057C83F933F}"/>
              </a:ext>
            </a:extLst>
          </p:cNvPr>
          <p:cNvSpPr>
            <a:spLocks xmlns:a="http://schemas.openxmlformats.org/drawingml/2006/main" noGrp="1"/>
          </p:cNvSpPr>
          <p:nvPr/>
        </p:nvSpPr>
        <p:spPr>
          <a:xfrm xmlns:a="http://schemas.openxmlformats.org/drawingml/2006/main">
            <a:off x="7296150" y="3981450"/>
            <a:ext cx="4286250" cy="1733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293A32"/>
                </a:solidFill>
                <a:latin typeface="Arial"/>
                <a:ea typeface="Arial"/>
                <a:cs typeface="Arial"/>
              </a:defRPr>
            </a:defPPr>
            <a:lvl1pPr algn="l">
              <a:buNone/>
              <a:defRPr sz="1950">
                <a:solidFill>
                  <a:srgbClr val="293A32"/>
                </a:solidFill>
                <a:latin typeface="Arial"/>
                <a:ea typeface="Arial"/>
                <a:cs typeface="Arial"/>
              </a:defRPr>
            </a:lvl1pPr>
            <a:lvl2pPr algn="l">
              <a:buNone/>
              <a:defRPr sz="1950">
                <a:solidFill>
                  <a:srgbClr val="293A32"/>
                </a:solidFill>
                <a:latin typeface="Arial"/>
                <a:ea typeface="Arial"/>
                <a:cs typeface="Arial"/>
              </a:defRPr>
            </a:lvl2pPr>
            <a:lvl3pPr algn="l">
              <a:buNone/>
              <a:defRPr sz="1950">
                <a:solidFill>
                  <a:srgbClr val="293A32"/>
                </a:solidFill>
                <a:latin typeface="Arial"/>
                <a:ea typeface="Arial"/>
                <a:cs typeface="Arial"/>
              </a:defRPr>
            </a:lvl3pPr>
            <a:lvl4pPr algn="l">
              <a:buNone/>
              <a:defRPr sz="1950">
                <a:solidFill>
                  <a:srgbClr val="293A32"/>
                </a:solidFill>
                <a:latin typeface="Arial"/>
                <a:ea typeface="Arial"/>
                <a:cs typeface="Arial"/>
              </a:defRPr>
            </a:lvl4pPr>
            <a:lvl5pPr algn="l">
              <a:buNone/>
              <a:defRPr sz="1950">
                <a:solidFill>
                  <a:srgbClr val="293A32"/>
                </a:solidFill>
                <a:latin typeface="Arial"/>
                <a:ea typeface="Arial"/>
                <a:cs typeface="Arial"/>
              </a:defRPr>
            </a:lvl5pPr>
            <a:lvl6pPr algn="l">
              <a:buNone/>
              <a:defRPr sz="1950">
                <a:solidFill>
                  <a:srgbClr val="293A32"/>
                </a:solidFill>
                <a:latin typeface="Arial"/>
                <a:ea typeface="Arial"/>
                <a:cs typeface="Arial"/>
              </a:defRPr>
            </a:lvl6pPr>
            <a:lvl7pPr algn="l">
              <a:buNone/>
              <a:defRPr sz="1950">
                <a:solidFill>
                  <a:srgbClr val="293A32"/>
                </a:solidFill>
                <a:latin typeface="Arial"/>
                <a:ea typeface="Arial"/>
                <a:cs typeface="Arial"/>
              </a:defRPr>
            </a:lvl7pPr>
            <a:lvl8pPr algn="l">
              <a:buNone/>
              <a:defRPr sz="1950">
                <a:solidFill>
                  <a:srgbClr val="293A32"/>
                </a:solidFill>
                <a:latin typeface="Arial"/>
                <a:ea typeface="Arial"/>
                <a:cs typeface="Arial"/>
              </a:defRPr>
            </a:lvl8pPr>
            <a:lvl9pPr algn="l">
              <a:buNone/>
              <a:defRPr sz="1950">
                <a:solidFill>
                  <a:srgbClr val="293A32"/>
                </a:solidFill>
                <a:latin typeface="Arial"/>
                <a:ea typeface="Arial"/>
                <a:cs typeface="Arial"/>
              </a:defRPr>
            </a:lvl9pPr>
          </a:lstStyle>
          <a:p xmlns:a="http://schemas.openxmlformats.org/drawingml/2006/main">
            <a:pPr algn="l">
              <a:buNone/>
              <a:defRPr sz="1950">
                <a:solidFill>
                  <a:srgbClr val="293A32"/>
                </a:solidFill>
                <a:latin typeface="Arial"/>
                <a:ea typeface="Arial"/>
                <a:cs typeface="Arial"/>
              </a:defRPr>
            </a:pPr>
            <a:r>
              <a:rPr sz="1950">
                <a:solidFill>
                  <a:srgbClr val="293A32"/>
                </a:solidFill>
                <a:latin typeface="Arial"/>
                <a:ea typeface="Arial"/>
                <a:cs typeface="Arial"/>
              </a:rPr>
              <a:t>Venue and meal coordination</a:t>
            </a:r>
          </a:p>
          <a:p xmlns:a="http://schemas.openxmlformats.org/drawingml/2006/main">
            <a:pPr algn="l">
              <a:buNone/>
              <a:defRPr sz="1950">
                <a:solidFill>
                  <a:srgbClr val="293A32"/>
                </a:solidFill>
                <a:latin typeface="Arial"/>
                <a:ea typeface="Arial"/>
                <a:cs typeface="Arial"/>
              </a:defRPr>
            </a:pPr>
            <a:r>
              <a:rPr sz="1950">
                <a:solidFill>
                  <a:srgbClr val="293A32"/>
                </a:solidFill>
                <a:latin typeface="Arial"/>
                <a:ea typeface="Arial"/>
                <a:cs typeface="Arial"/>
              </a:rPr>
              <a:t>Seasonal or branded styling</a:t>
            </a:r>
          </a:p>
          <a:p xmlns:a="http://schemas.openxmlformats.org/drawingml/2006/main">
            <a:pPr algn="l">
              <a:buNone/>
              <a:defRPr sz="1950">
                <a:solidFill>
                  <a:srgbClr val="293A32"/>
                </a:solidFill>
                <a:latin typeface="Arial"/>
                <a:ea typeface="Arial"/>
                <a:cs typeface="Arial"/>
              </a:defRPr>
            </a:pPr>
            <a:r>
              <a:rPr sz="1950">
                <a:solidFill>
                  <a:srgbClr val="293A32"/>
                </a:solidFill>
                <a:latin typeface="Arial"/>
                <a:ea typeface="Arial"/>
                <a:cs typeface="Arial"/>
              </a:rPr>
              <a:t>Rental sourcing and logistics</a:t>
            </a:r>
          </a:p>
          <a:p xmlns:a="http://schemas.openxmlformats.org/drawingml/2006/main">
            <a:pPr algn="l">
              <a:buNone/>
              <a:defRPr sz="1950">
                <a:solidFill>
                  <a:srgbClr val="293A32"/>
                </a:solidFill>
                <a:latin typeface="Arial"/>
                <a:ea typeface="Arial"/>
                <a:cs typeface="Arial"/>
              </a:defRPr>
            </a:pPr>
            <a:r>
              <a:rPr sz="1950">
                <a:solidFill>
                  <a:srgbClr val="293A32"/>
                </a:solidFill>
                <a:latin typeface="Arial"/>
                <a:ea typeface="Arial"/>
                <a:cs typeface="Arial"/>
              </a:rPr>
              <a:t>Optional appreciation gifts</a:t>
            </a:r>
          </a:p>
        </p:txBody>
      </p:sp>
      <p:sp>
        <p:nvSpPr>
          <p:cNvPr id="8" name="Example celebration concept. Choose the eleme">
            <a:extLst xmlns:a="http://schemas.openxmlformats.org/drawingml/2006/main">
              <a:ext uri="{FF2B5EF4-FFF2-40B4-BE49-F238E27FC236}">
                <a16:creationId xmlns:a16="http://schemas.microsoft.com/office/drawing/2014/main" id="{FAD4E240-7B62-4250-A3D4-0607A5EA01D3}"/>
              </a:ext>
            </a:extLst>
          </p:cNvPr>
          <p:cNvSpPr>
            <a:spLocks xmlns:a="http://schemas.openxmlformats.org/drawingml/2006/main" noGrp="1"/>
          </p:cNvSpPr>
          <p:nvPr/>
        </p:nvSpPr>
        <p:spPr>
          <a:xfrm xmlns:a="http://schemas.openxmlformats.org/drawingml/2006/main">
            <a:off x="571500" y="63627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a:solidFill>
                  <a:srgbClr val="60665E"/>
                </a:solidFill>
                <a:latin typeface="Arial"/>
                <a:ea typeface="Arial"/>
                <a:cs typeface="Arial"/>
              </a:defRPr>
            </a:defPPr>
            <a:lvl1pPr algn="l">
              <a:buNone/>
              <a:defRPr sz="1125">
                <a:solidFill>
                  <a:srgbClr val="60665E"/>
                </a:solidFill>
                <a:latin typeface="Arial"/>
                <a:ea typeface="Arial"/>
                <a:cs typeface="Arial"/>
              </a:defRPr>
            </a:lvl1pPr>
            <a:lvl2pPr algn="l">
              <a:buNone/>
              <a:defRPr sz="1125">
                <a:solidFill>
                  <a:srgbClr val="60665E"/>
                </a:solidFill>
                <a:latin typeface="Arial"/>
                <a:ea typeface="Arial"/>
                <a:cs typeface="Arial"/>
              </a:defRPr>
            </a:lvl2pPr>
            <a:lvl3pPr algn="l">
              <a:buNone/>
              <a:defRPr sz="1125">
                <a:solidFill>
                  <a:srgbClr val="60665E"/>
                </a:solidFill>
                <a:latin typeface="Arial"/>
                <a:ea typeface="Arial"/>
                <a:cs typeface="Arial"/>
              </a:defRPr>
            </a:lvl3pPr>
            <a:lvl4pPr algn="l">
              <a:buNone/>
              <a:defRPr sz="1125">
                <a:solidFill>
                  <a:srgbClr val="60665E"/>
                </a:solidFill>
                <a:latin typeface="Arial"/>
                <a:ea typeface="Arial"/>
                <a:cs typeface="Arial"/>
              </a:defRPr>
            </a:lvl4pPr>
            <a:lvl5pPr algn="l">
              <a:buNone/>
              <a:defRPr sz="1125">
                <a:solidFill>
                  <a:srgbClr val="60665E"/>
                </a:solidFill>
                <a:latin typeface="Arial"/>
                <a:ea typeface="Arial"/>
                <a:cs typeface="Arial"/>
              </a:defRPr>
            </a:lvl5pPr>
            <a:lvl6pPr algn="l">
              <a:buNone/>
              <a:defRPr sz="1125">
                <a:solidFill>
                  <a:srgbClr val="60665E"/>
                </a:solidFill>
                <a:latin typeface="Arial"/>
                <a:ea typeface="Arial"/>
                <a:cs typeface="Arial"/>
              </a:defRPr>
            </a:lvl6pPr>
            <a:lvl7pPr algn="l">
              <a:buNone/>
              <a:defRPr sz="1125">
                <a:solidFill>
                  <a:srgbClr val="60665E"/>
                </a:solidFill>
                <a:latin typeface="Arial"/>
                <a:ea typeface="Arial"/>
                <a:cs typeface="Arial"/>
              </a:defRPr>
            </a:lvl7pPr>
            <a:lvl8pPr algn="l">
              <a:buNone/>
              <a:defRPr sz="1125">
                <a:solidFill>
                  <a:srgbClr val="60665E"/>
                </a:solidFill>
                <a:latin typeface="Arial"/>
                <a:ea typeface="Arial"/>
                <a:cs typeface="Arial"/>
              </a:defRPr>
            </a:lvl8pPr>
            <a:lvl9pPr algn="l">
              <a:buNone/>
              <a:defRPr sz="1125">
                <a:solidFill>
                  <a:srgbClr val="60665E"/>
                </a:solidFill>
                <a:latin typeface="Arial"/>
                <a:ea typeface="Arial"/>
                <a:cs typeface="Arial"/>
              </a:defRPr>
            </a:lvl9pPr>
          </a:lstStyle>
          <a:p xmlns:a="http://schemas.openxmlformats.org/drawingml/2006/main">
            <a:pPr algn="l">
              <a:buNone/>
              <a:defRPr sz="1125">
                <a:solidFill>
                  <a:srgbClr val="60665E"/>
                </a:solidFill>
                <a:latin typeface="Arial"/>
                <a:ea typeface="Arial"/>
                <a:cs typeface="Arial"/>
              </a:defRPr>
            </a:pPr>
            <a:r>
              <a:rPr sz="1125">
                <a:solidFill>
                  <a:srgbClr val="60665E"/>
                </a:solidFill>
                <a:latin typeface="Arial"/>
                <a:ea typeface="Arial"/>
                <a:cs typeface="Arial"/>
              </a:rPr>
              <a:t>Example celebration concept. Choose the elements that suit your team and budget.</a:t>
            </a:r>
          </a:p>
        </p:txBody>
      </p:sp>
    </p:spTree>
    <p:extLst>
      <p:ext uri="{BB962C8B-B14F-4D97-AF65-F5344CB8AC3E}">
        <p14:creationId xmlns:p14="http://schemas.microsoft.com/office/powerpoint/2010/main" val="1977677213"/>
      </p:ext>
    </p:extLst>
  </p:cSld>
</p:sld>
</file>

<file path=ppt/slides/slide11.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9" name="Ascend Global Co.">
            <a:extLst xmlns:a="http://schemas.openxmlformats.org/drawingml/2006/main">
              <a:ext uri="{FF2B5EF4-FFF2-40B4-BE49-F238E27FC236}">
                <a16:creationId xmlns:a16="http://schemas.microsoft.com/office/drawing/2014/main" id="{00BC043F-F87D-47EC-A7FF-76B1F313BAEA}"/>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11">
            <a:extLst xmlns:a="http://schemas.openxmlformats.org/drawingml/2006/main">
              <a:ext uri="{FF2B5EF4-FFF2-40B4-BE49-F238E27FC236}">
                <a16:creationId xmlns:a16="http://schemas.microsoft.com/office/drawing/2014/main" id="{1402FE4B-29AB-4524-A503-BE2767F6B9D2}"/>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11</a:t>
            </a:r>
          </a:p>
        </p:txBody>
      </p:sp>
      <p:sp>
        <p:nvSpPr>
          <p:cNvPr id="3" name="Relocation &amp; settling-in">
            <a:extLst xmlns:a="http://schemas.openxmlformats.org/drawingml/2006/main">
              <a:ext uri="{FF2B5EF4-FFF2-40B4-BE49-F238E27FC236}">
                <a16:creationId xmlns:a16="http://schemas.microsoft.com/office/drawing/2014/main" id="{10D3762B-A923-4FCF-B03C-8B492EF6FC65}"/>
              </a:ext>
            </a:extLst>
          </p:cNvPr>
          <p:cNvSpPr>
            <a:spLocks xmlns:a="http://schemas.openxmlformats.org/drawingml/2006/main" noGrp="1"/>
          </p:cNvSpPr>
          <p:nvPr/>
        </p:nvSpPr>
        <p:spPr>
          <a:xfrm xmlns:a="http://schemas.openxmlformats.org/drawingml/2006/main">
            <a:off x="571500" y="990600"/>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a:solidFill>
                  <a:srgbClr val="243F35"/>
                </a:solidFill>
                <a:latin typeface="Georgia"/>
                <a:ea typeface="Georgia"/>
                <a:cs typeface="Georgia"/>
              </a:defRPr>
            </a:defPPr>
            <a:lvl1pPr algn="l">
              <a:buNone/>
              <a:defRPr sz="3600">
                <a:solidFill>
                  <a:srgbClr val="243F35"/>
                </a:solidFill>
                <a:latin typeface="Georgia"/>
                <a:ea typeface="Georgia"/>
                <a:cs typeface="Georgia"/>
              </a:defRPr>
            </a:lvl1pPr>
            <a:lvl2pPr algn="l">
              <a:buNone/>
              <a:defRPr sz="3600">
                <a:solidFill>
                  <a:srgbClr val="243F35"/>
                </a:solidFill>
                <a:latin typeface="Georgia"/>
                <a:ea typeface="Georgia"/>
                <a:cs typeface="Georgia"/>
              </a:defRPr>
            </a:lvl2pPr>
            <a:lvl3pPr algn="l">
              <a:buNone/>
              <a:defRPr sz="3600">
                <a:solidFill>
                  <a:srgbClr val="243F35"/>
                </a:solidFill>
                <a:latin typeface="Georgia"/>
                <a:ea typeface="Georgia"/>
                <a:cs typeface="Georgia"/>
              </a:defRPr>
            </a:lvl3pPr>
            <a:lvl4pPr algn="l">
              <a:buNone/>
              <a:defRPr sz="3600">
                <a:solidFill>
                  <a:srgbClr val="243F35"/>
                </a:solidFill>
                <a:latin typeface="Georgia"/>
                <a:ea typeface="Georgia"/>
                <a:cs typeface="Georgia"/>
              </a:defRPr>
            </a:lvl4pPr>
            <a:lvl5pPr algn="l">
              <a:buNone/>
              <a:defRPr sz="3600">
                <a:solidFill>
                  <a:srgbClr val="243F35"/>
                </a:solidFill>
                <a:latin typeface="Georgia"/>
                <a:ea typeface="Georgia"/>
                <a:cs typeface="Georgia"/>
              </a:defRPr>
            </a:lvl5pPr>
            <a:lvl6pPr algn="l">
              <a:buNone/>
              <a:defRPr sz="3600">
                <a:solidFill>
                  <a:srgbClr val="243F35"/>
                </a:solidFill>
                <a:latin typeface="Georgia"/>
                <a:ea typeface="Georgia"/>
                <a:cs typeface="Georgia"/>
              </a:defRPr>
            </a:lvl6pPr>
            <a:lvl7pPr algn="l">
              <a:buNone/>
              <a:defRPr sz="3600">
                <a:solidFill>
                  <a:srgbClr val="243F35"/>
                </a:solidFill>
                <a:latin typeface="Georgia"/>
                <a:ea typeface="Georgia"/>
                <a:cs typeface="Georgia"/>
              </a:defRPr>
            </a:lvl7pPr>
            <a:lvl8pPr algn="l">
              <a:buNone/>
              <a:defRPr sz="3600">
                <a:solidFill>
                  <a:srgbClr val="243F35"/>
                </a:solidFill>
                <a:latin typeface="Georgia"/>
                <a:ea typeface="Georgia"/>
                <a:cs typeface="Georgia"/>
              </a:defRPr>
            </a:lvl8pPr>
            <a:lvl9pPr algn="l">
              <a:buNone/>
              <a:defRPr sz="3600">
                <a:solidFill>
                  <a:srgbClr val="243F35"/>
                </a:solidFill>
                <a:latin typeface="Georgia"/>
                <a:ea typeface="Georgia"/>
                <a:cs typeface="Georgia"/>
              </a:defRPr>
            </a:lvl9pPr>
          </a:lstStyle>
          <a:p xmlns:a="http://schemas.openxmlformats.org/drawingml/2006/main">
            <a:pPr algn="l">
              <a:buNone/>
              <a:defRPr sz="3600">
                <a:solidFill>
                  <a:srgbClr val="243F35"/>
                </a:solidFill>
                <a:latin typeface="Georgia"/>
                <a:ea typeface="Georgia"/>
                <a:cs typeface="Georgia"/>
              </a:defRPr>
            </a:pPr>
            <a:r>
              <a:rPr sz="3600">
                <a:solidFill>
                  <a:srgbClr val="243F35"/>
                </a:solidFill>
                <a:latin typeface="Georgia"/>
                <a:ea typeface="Georgia"/>
                <a:cs typeface="Georgia"/>
              </a:rPr>
              <a:t>Relocation &amp; settling-in</a:t>
            </a:r>
          </a:p>
        </p:txBody>
      </p:sp>
      <p:pic>
        <p:nvPicPr>
          <p:cNvPr id="4" name="">
            <a:extLst xmlns:a="http://schemas.openxmlformats.org/drawingml/2006/main">
              <a:ext uri="{FF2B5EF4-FFF2-40B4-BE49-F238E27FC236}">
                <a16:creationId xmlns:a16="http://schemas.microsoft.com/office/drawing/2014/main" id="{2E862B85-6EED-4E17-81A4-795D91463A5F}"/>
              </a:ext>
            </a:extLst>
          </p:cNvPr>
          <p:cNvPicPr>
            <a:picLocks xmlns:a="http://schemas.openxmlformats.org/drawingml/2006/main" noChangeAspect="1"/>
          </p:cNvPicPr>
          <p:nvPr/>
        </p:nvPicPr>
        <p:blipFill>
          <a:blip xmlns:r="http://schemas.openxmlformats.org/officeDocument/2006/relationships" xmlns:a="http://schemas.openxmlformats.org/drawingml/2006/main" r:embed="R13c92736f6db478f"/>
          <a:srcRect xmlns:a="http://schemas.openxmlformats.org/drawingml/2006/main" l="1220" t="0" r="1220" b="0"/>
          <a:stretch xmlns:a="http://schemas.openxmlformats.org/drawingml/2006/main">
            <a:fillRect l="0" t="0" r="0" b="0"/>
          </a:stretch>
        </p:blipFill>
        <p:spPr>
          <a:xfrm xmlns:a="http://schemas.openxmlformats.org/drawingml/2006/main">
            <a:off x="5905500" y="2133600"/>
            <a:ext cx="5715000" cy="3905250"/>
          </a:xfrm>
          <a:prstGeom xmlns:a="http://schemas.openxmlformats.org/drawingml/2006/main" prst="rect">
            <a:avLst/>
          </a:prstGeom>
        </p:spPr>
      </p:pic>
      <p:sp>
        <p:nvSpPr>
          <p:cNvPr id="5" name="A thoughtful welcome&#10;to life in the Upstate">
            <a:extLst xmlns:a="http://schemas.openxmlformats.org/drawingml/2006/main">
              <a:ext uri="{FF2B5EF4-FFF2-40B4-BE49-F238E27FC236}">
                <a16:creationId xmlns:a16="http://schemas.microsoft.com/office/drawing/2014/main" id="{3223F914-6990-472D-BA12-86A86B7980AB}"/>
              </a:ext>
            </a:extLst>
          </p:cNvPr>
          <p:cNvSpPr>
            <a:spLocks xmlns:a="http://schemas.openxmlformats.org/drawingml/2006/main" noGrp="1"/>
          </p:cNvSpPr>
          <p:nvPr/>
        </p:nvSpPr>
        <p:spPr>
          <a:xfrm xmlns:a="http://schemas.openxmlformats.org/drawingml/2006/main">
            <a:off x="571500" y="2171700"/>
            <a:ext cx="4857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a:solidFill>
                  <a:srgbClr val="243F35"/>
                </a:solidFill>
                <a:latin typeface="Georgia"/>
                <a:ea typeface="Georgia"/>
                <a:cs typeface="Georgia"/>
              </a:defRPr>
            </a:defPPr>
            <a:lvl1pPr algn="l">
              <a:buNone/>
              <a:defRPr sz="2700">
                <a:solidFill>
                  <a:srgbClr val="243F35"/>
                </a:solidFill>
                <a:latin typeface="Georgia"/>
                <a:ea typeface="Georgia"/>
                <a:cs typeface="Georgia"/>
              </a:defRPr>
            </a:lvl1pPr>
            <a:lvl2pPr algn="l">
              <a:buNone/>
              <a:defRPr sz="2700">
                <a:solidFill>
                  <a:srgbClr val="243F35"/>
                </a:solidFill>
                <a:latin typeface="Georgia"/>
                <a:ea typeface="Georgia"/>
                <a:cs typeface="Georgia"/>
              </a:defRPr>
            </a:lvl2pPr>
            <a:lvl3pPr algn="l">
              <a:buNone/>
              <a:defRPr sz="2700">
                <a:solidFill>
                  <a:srgbClr val="243F35"/>
                </a:solidFill>
                <a:latin typeface="Georgia"/>
                <a:ea typeface="Georgia"/>
                <a:cs typeface="Georgia"/>
              </a:defRPr>
            </a:lvl3pPr>
            <a:lvl4pPr algn="l">
              <a:buNone/>
              <a:defRPr sz="2700">
                <a:solidFill>
                  <a:srgbClr val="243F35"/>
                </a:solidFill>
                <a:latin typeface="Georgia"/>
                <a:ea typeface="Georgia"/>
                <a:cs typeface="Georgia"/>
              </a:defRPr>
            </a:lvl4pPr>
            <a:lvl5pPr algn="l">
              <a:buNone/>
              <a:defRPr sz="2700">
                <a:solidFill>
                  <a:srgbClr val="243F35"/>
                </a:solidFill>
                <a:latin typeface="Georgia"/>
                <a:ea typeface="Georgia"/>
                <a:cs typeface="Georgia"/>
              </a:defRPr>
            </a:lvl5pPr>
            <a:lvl6pPr algn="l">
              <a:buNone/>
              <a:defRPr sz="2700">
                <a:solidFill>
                  <a:srgbClr val="243F35"/>
                </a:solidFill>
                <a:latin typeface="Georgia"/>
                <a:ea typeface="Georgia"/>
                <a:cs typeface="Georgia"/>
              </a:defRPr>
            </a:lvl6pPr>
            <a:lvl7pPr algn="l">
              <a:buNone/>
              <a:defRPr sz="2700">
                <a:solidFill>
                  <a:srgbClr val="243F35"/>
                </a:solidFill>
                <a:latin typeface="Georgia"/>
                <a:ea typeface="Georgia"/>
                <a:cs typeface="Georgia"/>
              </a:defRPr>
            </a:lvl7pPr>
            <a:lvl8pPr algn="l">
              <a:buNone/>
              <a:defRPr sz="2700">
                <a:solidFill>
                  <a:srgbClr val="243F35"/>
                </a:solidFill>
                <a:latin typeface="Georgia"/>
                <a:ea typeface="Georgia"/>
                <a:cs typeface="Georgia"/>
              </a:defRPr>
            </a:lvl8pPr>
            <a:lvl9pPr algn="l">
              <a:buNone/>
              <a:defRPr sz="2700">
                <a:solidFill>
                  <a:srgbClr val="243F35"/>
                </a:solidFill>
                <a:latin typeface="Georgia"/>
                <a:ea typeface="Georgia"/>
                <a:cs typeface="Georgia"/>
              </a:defRPr>
            </a:lvl9pPr>
          </a:lstStyle>
          <a:p xmlns:a="http://schemas.openxmlformats.org/drawingml/2006/main">
            <a:pPr algn="l">
              <a:buNone/>
              <a:defRPr sz="2700">
                <a:solidFill>
                  <a:srgbClr val="243F35"/>
                </a:solidFill>
                <a:latin typeface="Georgia"/>
                <a:ea typeface="Georgia"/>
                <a:cs typeface="Georgia"/>
              </a:defRPr>
            </a:pPr>
            <a:r>
              <a:rPr sz="2700">
                <a:solidFill>
                  <a:srgbClr val="243F35"/>
                </a:solidFill>
                <a:latin typeface="Georgia"/>
                <a:ea typeface="Georgia"/>
                <a:cs typeface="Georgia"/>
              </a:rPr>
              <a:t>A thoughtful welcome</a:t>
            </a:r>
          </a:p>
          <a:p xmlns:a="http://schemas.openxmlformats.org/drawingml/2006/main">
            <a:pPr algn="l">
              <a:buNone/>
              <a:defRPr sz="2700">
                <a:solidFill>
                  <a:srgbClr val="243F35"/>
                </a:solidFill>
                <a:latin typeface="Georgia"/>
                <a:ea typeface="Georgia"/>
                <a:cs typeface="Georgia"/>
              </a:defRPr>
            </a:pPr>
            <a:r>
              <a:rPr sz="2700">
                <a:solidFill>
                  <a:srgbClr val="243F35"/>
                </a:solidFill>
                <a:latin typeface="Georgia"/>
                <a:ea typeface="Georgia"/>
                <a:cs typeface="Georgia"/>
              </a:rPr>
              <a:t>to life in the Upstate</a:t>
            </a:r>
          </a:p>
        </p:txBody>
      </p:sp>
      <p:sp>
        <p:nvSpPr>
          <p:cNvPr id="6" name="Support for employers, individuals&#10;and famili">
            <a:extLst xmlns:a="http://schemas.openxmlformats.org/drawingml/2006/main">
              <a:ext uri="{FF2B5EF4-FFF2-40B4-BE49-F238E27FC236}">
                <a16:creationId xmlns:a16="http://schemas.microsoft.com/office/drawing/2014/main" id="{89F572D1-5DE4-408C-8BBC-4EF441793E22}"/>
              </a:ext>
            </a:extLst>
          </p:cNvPr>
          <p:cNvSpPr>
            <a:spLocks xmlns:a="http://schemas.openxmlformats.org/drawingml/2006/main" noGrp="1"/>
          </p:cNvSpPr>
          <p:nvPr/>
        </p:nvSpPr>
        <p:spPr>
          <a:xfrm xmlns:a="http://schemas.openxmlformats.org/drawingml/2006/main">
            <a:off x="571500" y="3657600"/>
            <a:ext cx="4810125"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60665E"/>
                </a:solidFill>
                <a:latin typeface="Arial"/>
                <a:ea typeface="Arial"/>
                <a:cs typeface="Arial"/>
              </a:defRPr>
            </a:defPPr>
            <a:lvl1pPr algn="l">
              <a:buNone/>
              <a:defRPr sz="2025">
                <a:solidFill>
                  <a:srgbClr val="60665E"/>
                </a:solidFill>
                <a:latin typeface="Arial"/>
                <a:ea typeface="Arial"/>
                <a:cs typeface="Arial"/>
              </a:defRPr>
            </a:lvl1pPr>
            <a:lvl2pPr algn="l">
              <a:buNone/>
              <a:defRPr sz="2025">
                <a:solidFill>
                  <a:srgbClr val="60665E"/>
                </a:solidFill>
                <a:latin typeface="Arial"/>
                <a:ea typeface="Arial"/>
                <a:cs typeface="Arial"/>
              </a:defRPr>
            </a:lvl2pPr>
            <a:lvl3pPr algn="l">
              <a:buNone/>
              <a:defRPr sz="2025">
                <a:solidFill>
                  <a:srgbClr val="60665E"/>
                </a:solidFill>
                <a:latin typeface="Arial"/>
                <a:ea typeface="Arial"/>
                <a:cs typeface="Arial"/>
              </a:defRPr>
            </a:lvl3pPr>
            <a:lvl4pPr algn="l">
              <a:buNone/>
              <a:defRPr sz="2025">
                <a:solidFill>
                  <a:srgbClr val="60665E"/>
                </a:solidFill>
                <a:latin typeface="Arial"/>
                <a:ea typeface="Arial"/>
                <a:cs typeface="Arial"/>
              </a:defRPr>
            </a:lvl4pPr>
            <a:lvl5pPr algn="l">
              <a:buNone/>
              <a:defRPr sz="2025">
                <a:solidFill>
                  <a:srgbClr val="60665E"/>
                </a:solidFill>
                <a:latin typeface="Arial"/>
                <a:ea typeface="Arial"/>
                <a:cs typeface="Arial"/>
              </a:defRPr>
            </a:lvl5pPr>
            <a:lvl6pPr algn="l">
              <a:buNone/>
              <a:defRPr sz="2025">
                <a:solidFill>
                  <a:srgbClr val="60665E"/>
                </a:solidFill>
                <a:latin typeface="Arial"/>
                <a:ea typeface="Arial"/>
                <a:cs typeface="Arial"/>
              </a:defRPr>
            </a:lvl6pPr>
            <a:lvl7pPr algn="l">
              <a:buNone/>
              <a:defRPr sz="2025">
                <a:solidFill>
                  <a:srgbClr val="60665E"/>
                </a:solidFill>
                <a:latin typeface="Arial"/>
                <a:ea typeface="Arial"/>
                <a:cs typeface="Arial"/>
              </a:defRPr>
            </a:lvl7pPr>
            <a:lvl8pPr algn="l">
              <a:buNone/>
              <a:defRPr sz="2025">
                <a:solidFill>
                  <a:srgbClr val="60665E"/>
                </a:solidFill>
                <a:latin typeface="Arial"/>
                <a:ea typeface="Arial"/>
                <a:cs typeface="Arial"/>
              </a:defRPr>
            </a:lvl8pPr>
            <a:lvl9pPr algn="l">
              <a:buNone/>
              <a:defRPr sz="2025">
                <a:solidFill>
                  <a:srgbClr val="60665E"/>
                </a:solidFill>
                <a:latin typeface="Arial"/>
                <a:ea typeface="Arial"/>
                <a:cs typeface="Arial"/>
              </a:defRPr>
            </a:lvl9pPr>
          </a:lstStyle>
          <a:p xmlns:a="http://schemas.openxmlformats.org/drawingml/2006/main">
            <a:pPr algn="l">
              <a:buNone/>
              <a:defRPr sz="2025">
                <a:solidFill>
                  <a:srgbClr val="60665E"/>
                </a:solidFill>
                <a:latin typeface="Arial"/>
                <a:ea typeface="Arial"/>
                <a:cs typeface="Arial"/>
              </a:defRPr>
            </a:pPr>
            <a:r>
              <a:rPr sz="2025">
                <a:solidFill>
                  <a:srgbClr val="60665E"/>
                </a:solidFill>
                <a:latin typeface="Arial"/>
                <a:ea typeface="Arial"/>
                <a:cs typeface="Arial"/>
              </a:rPr>
              <a:t>Support for employers, individuals</a:t>
            </a:r>
          </a:p>
          <a:p xmlns:a="http://schemas.openxmlformats.org/drawingml/2006/main">
            <a:pPr algn="l">
              <a:buNone/>
              <a:defRPr sz="2025">
                <a:solidFill>
                  <a:srgbClr val="60665E"/>
                </a:solidFill>
                <a:latin typeface="Arial"/>
                <a:ea typeface="Arial"/>
                <a:cs typeface="Arial"/>
              </a:defRPr>
            </a:pPr>
            <a:r>
              <a:rPr sz="2025">
                <a:solidFill>
                  <a:srgbClr val="60665E"/>
                </a:solidFill>
                <a:latin typeface="Arial"/>
                <a:ea typeface="Arial"/>
                <a:cs typeface="Arial"/>
              </a:rPr>
              <a:t>and families moving to the</a:t>
            </a:r>
          </a:p>
          <a:p xmlns:a="http://schemas.openxmlformats.org/drawingml/2006/main">
            <a:pPr algn="l">
              <a:buNone/>
              <a:defRPr sz="2025">
                <a:solidFill>
                  <a:srgbClr val="60665E"/>
                </a:solidFill>
                <a:latin typeface="Arial"/>
                <a:ea typeface="Arial"/>
                <a:cs typeface="Arial"/>
              </a:defRPr>
            </a:pPr>
            <a:r>
              <a:rPr sz="2025">
                <a:solidFill>
                  <a:srgbClr val="60665E"/>
                </a:solidFill>
                <a:latin typeface="Arial"/>
                <a:ea typeface="Arial"/>
                <a:cs typeface="Arial"/>
              </a:rPr>
              <a:t>Greenville–Spartanburg area.</a:t>
            </a:r>
          </a:p>
        </p:txBody>
      </p:sp>
      <p:sp>
        <p:nvSpPr>
          <p:cNvPr id="7" name="Domestic moves and arrivals&#10;from abroad, tail">
            <a:extLst xmlns:a="http://schemas.openxmlformats.org/drawingml/2006/main">
              <a:ext uri="{FF2B5EF4-FFF2-40B4-BE49-F238E27FC236}">
                <a16:creationId xmlns:a16="http://schemas.microsoft.com/office/drawing/2014/main" id="{AA1839EF-80F0-478C-87DB-1DEE85112E84}"/>
              </a:ext>
            </a:extLst>
          </p:cNvPr>
          <p:cNvSpPr>
            <a:spLocks xmlns:a="http://schemas.openxmlformats.org/drawingml/2006/main" noGrp="1"/>
          </p:cNvSpPr>
          <p:nvPr/>
        </p:nvSpPr>
        <p:spPr>
          <a:xfrm xmlns:a="http://schemas.openxmlformats.org/drawingml/2006/main">
            <a:off x="571500" y="5124450"/>
            <a:ext cx="48101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293A32"/>
                </a:solidFill>
                <a:latin typeface="Arial"/>
                <a:ea typeface="Arial"/>
                <a:cs typeface="Arial"/>
              </a:defRPr>
            </a:defPPr>
            <a:lvl1pPr algn="l">
              <a:buNone/>
              <a:defRPr sz="1875">
                <a:solidFill>
                  <a:srgbClr val="293A32"/>
                </a:solidFill>
                <a:latin typeface="Arial"/>
                <a:ea typeface="Arial"/>
                <a:cs typeface="Arial"/>
              </a:defRPr>
            </a:lvl1pPr>
            <a:lvl2pPr algn="l">
              <a:buNone/>
              <a:defRPr sz="1875">
                <a:solidFill>
                  <a:srgbClr val="293A32"/>
                </a:solidFill>
                <a:latin typeface="Arial"/>
                <a:ea typeface="Arial"/>
                <a:cs typeface="Arial"/>
              </a:defRPr>
            </a:lvl2pPr>
            <a:lvl3pPr algn="l">
              <a:buNone/>
              <a:defRPr sz="1875">
                <a:solidFill>
                  <a:srgbClr val="293A32"/>
                </a:solidFill>
                <a:latin typeface="Arial"/>
                <a:ea typeface="Arial"/>
                <a:cs typeface="Arial"/>
              </a:defRPr>
            </a:lvl3pPr>
            <a:lvl4pPr algn="l">
              <a:buNone/>
              <a:defRPr sz="1875">
                <a:solidFill>
                  <a:srgbClr val="293A32"/>
                </a:solidFill>
                <a:latin typeface="Arial"/>
                <a:ea typeface="Arial"/>
                <a:cs typeface="Arial"/>
              </a:defRPr>
            </a:lvl4pPr>
            <a:lvl5pPr algn="l">
              <a:buNone/>
              <a:defRPr sz="1875">
                <a:solidFill>
                  <a:srgbClr val="293A32"/>
                </a:solidFill>
                <a:latin typeface="Arial"/>
                <a:ea typeface="Arial"/>
                <a:cs typeface="Arial"/>
              </a:defRPr>
            </a:lvl5pPr>
            <a:lvl6pPr algn="l">
              <a:buNone/>
              <a:defRPr sz="1875">
                <a:solidFill>
                  <a:srgbClr val="293A32"/>
                </a:solidFill>
                <a:latin typeface="Arial"/>
                <a:ea typeface="Arial"/>
                <a:cs typeface="Arial"/>
              </a:defRPr>
            </a:lvl6pPr>
            <a:lvl7pPr algn="l">
              <a:buNone/>
              <a:defRPr sz="1875">
                <a:solidFill>
                  <a:srgbClr val="293A32"/>
                </a:solidFill>
                <a:latin typeface="Arial"/>
                <a:ea typeface="Arial"/>
                <a:cs typeface="Arial"/>
              </a:defRPr>
            </a:lvl7pPr>
            <a:lvl8pPr algn="l">
              <a:buNone/>
              <a:defRPr sz="1875">
                <a:solidFill>
                  <a:srgbClr val="293A32"/>
                </a:solidFill>
                <a:latin typeface="Arial"/>
                <a:ea typeface="Arial"/>
                <a:cs typeface="Arial"/>
              </a:defRPr>
            </a:lvl8pPr>
            <a:lvl9pPr algn="l">
              <a:buNone/>
              <a:defRPr sz="1875">
                <a:solidFill>
                  <a:srgbClr val="293A32"/>
                </a:solidFill>
                <a:latin typeface="Arial"/>
                <a:ea typeface="Arial"/>
                <a:cs typeface="Arial"/>
              </a:defRPr>
            </a:lvl9pPr>
          </a:lstStyle>
          <a:p xmlns:a="http://schemas.openxmlformats.org/drawingml/2006/main">
            <a:pPr algn="l">
              <a:buNone/>
              <a:defRPr sz="1875">
                <a:solidFill>
                  <a:srgbClr val="293A32"/>
                </a:solidFill>
                <a:latin typeface="Arial"/>
                <a:ea typeface="Arial"/>
                <a:cs typeface="Arial"/>
              </a:defRPr>
            </a:pPr>
            <a:r>
              <a:rPr sz="1875">
                <a:solidFill>
                  <a:srgbClr val="293A32"/>
                </a:solidFill>
                <a:latin typeface="Arial"/>
                <a:ea typeface="Arial"/>
                <a:cs typeface="Arial"/>
              </a:rPr>
              <a:t>Domestic moves and arrivals</a:t>
            </a:r>
          </a:p>
          <a:p xmlns:a="http://schemas.openxmlformats.org/drawingml/2006/main">
            <a:pPr algn="l">
              <a:buNone/>
              <a:defRPr sz="1875">
                <a:solidFill>
                  <a:srgbClr val="293A32"/>
                </a:solidFill>
                <a:latin typeface="Arial"/>
                <a:ea typeface="Arial"/>
                <a:cs typeface="Arial"/>
              </a:defRPr>
            </a:pPr>
            <a:r>
              <a:rPr sz="1875">
                <a:solidFill>
                  <a:srgbClr val="293A32"/>
                </a:solidFill>
                <a:latin typeface="Arial"/>
                <a:ea typeface="Arial"/>
                <a:cs typeface="Arial"/>
              </a:rPr>
              <a:t>from abroad, tailored to the</a:t>
            </a:r>
          </a:p>
          <a:p xmlns:a="http://schemas.openxmlformats.org/drawingml/2006/main">
            <a:pPr algn="l">
              <a:buNone/>
              <a:defRPr sz="1875">
                <a:solidFill>
                  <a:srgbClr val="293A32"/>
                </a:solidFill>
                <a:latin typeface="Arial"/>
                <a:ea typeface="Arial"/>
                <a:cs typeface="Arial"/>
              </a:defRPr>
            </a:pPr>
            <a:r>
              <a:rPr sz="1875">
                <a:solidFill>
                  <a:srgbClr val="293A32"/>
                </a:solidFill>
                <a:latin typeface="Arial"/>
                <a:ea typeface="Arial"/>
                <a:cs typeface="Arial"/>
              </a:rPr>
              <a:t>needs of each household.</a:t>
            </a:r>
          </a:p>
        </p:txBody>
      </p:sp>
      <p:sp>
        <p:nvSpPr>
          <p:cNvPr id="8" name="Illustrative relocation concept. Internationa">
            <a:extLst xmlns:a="http://schemas.openxmlformats.org/drawingml/2006/main">
              <a:ext uri="{FF2B5EF4-FFF2-40B4-BE49-F238E27FC236}">
                <a16:creationId xmlns:a16="http://schemas.microsoft.com/office/drawing/2014/main" id="{BDDAE437-3368-4B21-AF12-ED0DE33232BC}"/>
              </a:ext>
            </a:extLst>
          </p:cNvPr>
          <p:cNvSpPr>
            <a:spLocks xmlns:a="http://schemas.openxmlformats.org/drawingml/2006/main" noGrp="1"/>
          </p:cNvSpPr>
          <p:nvPr/>
        </p:nvSpPr>
        <p:spPr>
          <a:xfrm xmlns:a="http://schemas.openxmlformats.org/drawingml/2006/main">
            <a:off x="571500" y="6362700"/>
            <a:ext cx="10858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a:solidFill>
                  <a:srgbClr val="60665E"/>
                </a:solidFill>
                <a:latin typeface="Arial"/>
                <a:ea typeface="Arial"/>
                <a:cs typeface="Arial"/>
              </a:defRPr>
            </a:defPPr>
            <a:lvl1pPr algn="l">
              <a:buNone/>
              <a:defRPr sz="1125">
                <a:solidFill>
                  <a:srgbClr val="60665E"/>
                </a:solidFill>
                <a:latin typeface="Arial"/>
                <a:ea typeface="Arial"/>
                <a:cs typeface="Arial"/>
              </a:defRPr>
            </a:lvl1pPr>
            <a:lvl2pPr algn="l">
              <a:buNone/>
              <a:defRPr sz="1125">
                <a:solidFill>
                  <a:srgbClr val="60665E"/>
                </a:solidFill>
                <a:latin typeface="Arial"/>
                <a:ea typeface="Arial"/>
                <a:cs typeface="Arial"/>
              </a:defRPr>
            </a:lvl2pPr>
            <a:lvl3pPr algn="l">
              <a:buNone/>
              <a:defRPr sz="1125">
                <a:solidFill>
                  <a:srgbClr val="60665E"/>
                </a:solidFill>
                <a:latin typeface="Arial"/>
                <a:ea typeface="Arial"/>
                <a:cs typeface="Arial"/>
              </a:defRPr>
            </a:lvl3pPr>
            <a:lvl4pPr algn="l">
              <a:buNone/>
              <a:defRPr sz="1125">
                <a:solidFill>
                  <a:srgbClr val="60665E"/>
                </a:solidFill>
                <a:latin typeface="Arial"/>
                <a:ea typeface="Arial"/>
                <a:cs typeface="Arial"/>
              </a:defRPr>
            </a:lvl4pPr>
            <a:lvl5pPr algn="l">
              <a:buNone/>
              <a:defRPr sz="1125">
                <a:solidFill>
                  <a:srgbClr val="60665E"/>
                </a:solidFill>
                <a:latin typeface="Arial"/>
                <a:ea typeface="Arial"/>
                <a:cs typeface="Arial"/>
              </a:defRPr>
            </a:lvl5pPr>
            <a:lvl6pPr algn="l">
              <a:buNone/>
              <a:defRPr sz="1125">
                <a:solidFill>
                  <a:srgbClr val="60665E"/>
                </a:solidFill>
                <a:latin typeface="Arial"/>
                <a:ea typeface="Arial"/>
                <a:cs typeface="Arial"/>
              </a:defRPr>
            </a:lvl6pPr>
            <a:lvl7pPr algn="l">
              <a:buNone/>
              <a:defRPr sz="1125">
                <a:solidFill>
                  <a:srgbClr val="60665E"/>
                </a:solidFill>
                <a:latin typeface="Arial"/>
                <a:ea typeface="Arial"/>
                <a:cs typeface="Arial"/>
              </a:defRPr>
            </a:lvl7pPr>
            <a:lvl8pPr algn="l">
              <a:buNone/>
              <a:defRPr sz="1125">
                <a:solidFill>
                  <a:srgbClr val="60665E"/>
                </a:solidFill>
                <a:latin typeface="Arial"/>
                <a:ea typeface="Arial"/>
                <a:cs typeface="Arial"/>
              </a:defRPr>
            </a:lvl8pPr>
            <a:lvl9pPr algn="l">
              <a:buNone/>
              <a:defRPr sz="1125">
                <a:solidFill>
                  <a:srgbClr val="60665E"/>
                </a:solidFill>
                <a:latin typeface="Arial"/>
                <a:ea typeface="Arial"/>
                <a:cs typeface="Arial"/>
              </a:defRPr>
            </a:lvl9pPr>
          </a:lstStyle>
          <a:p xmlns:a="http://schemas.openxmlformats.org/drawingml/2006/main">
            <a:pPr algn="l">
              <a:buNone/>
              <a:defRPr sz="1125">
                <a:solidFill>
                  <a:srgbClr val="60665E"/>
                </a:solidFill>
                <a:latin typeface="Arial"/>
                <a:ea typeface="Arial"/>
                <a:cs typeface="Arial"/>
              </a:defRPr>
            </a:pPr>
            <a:r>
              <a:rPr sz="1125">
                <a:solidFill>
                  <a:srgbClr val="60665E"/>
                </a:solidFill>
                <a:latin typeface="Arial"/>
                <a:ea typeface="Arial"/>
                <a:cs typeface="Arial"/>
              </a:rPr>
              <a:t>Illustrative relocation concept. International services focus on arrivals to the Upstate.</a:t>
            </a:r>
          </a:p>
        </p:txBody>
      </p:sp>
    </p:spTree>
    <p:extLst>
      <p:ext uri="{BB962C8B-B14F-4D97-AF65-F5344CB8AC3E}">
        <p14:creationId xmlns:p14="http://schemas.microsoft.com/office/powerpoint/2010/main" val="1684404038"/>
      </p:ext>
    </p:extLst>
  </p:cSld>
</p:sld>
</file>

<file path=ppt/slides/slide12.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Ascend Global Co.">
            <a:extLst xmlns:a="http://schemas.openxmlformats.org/drawingml/2006/main">
              <a:ext uri="{FF2B5EF4-FFF2-40B4-BE49-F238E27FC236}">
                <a16:creationId xmlns:a16="http://schemas.microsoft.com/office/drawing/2014/main" id="{91C2E7E6-776E-4F3C-BBD1-62EDDF96453E}"/>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12">
            <a:extLst xmlns:a="http://schemas.openxmlformats.org/drawingml/2006/main">
              <a:ext uri="{FF2B5EF4-FFF2-40B4-BE49-F238E27FC236}">
                <a16:creationId xmlns:a16="http://schemas.microsoft.com/office/drawing/2014/main" id="{BAF4DCA2-1D79-4941-B848-576F80F81775}"/>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12</a:t>
            </a:r>
          </a:p>
        </p:txBody>
      </p:sp>
      <p:sp>
        <p:nvSpPr>
          <p:cNvPr id="3" name="Relocation support options">
            <a:extLst xmlns:a="http://schemas.openxmlformats.org/drawingml/2006/main">
              <a:ext uri="{FF2B5EF4-FFF2-40B4-BE49-F238E27FC236}">
                <a16:creationId xmlns:a16="http://schemas.microsoft.com/office/drawing/2014/main" id="{407D7DF2-6F5C-43EB-811F-E80854402E27}"/>
              </a:ext>
            </a:extLst>
          </p:cNvPr>
          <p:cNvSpPr>
            <a:spLocks xmlns:a="http://schemas.openxmlformats.org/drawingml/2006/main" noGrp="1"/>
          </p:cNvSpPr>
          <p:nvPr/>
        </p:nvSpPr>
        <p:spPr>
          <a:xfrm xmlns:a="http://schemas.openxmlformats.org/drawingml/2006/main">
            <a:off x="571500" y="990600"/>
            <a:ext cx="10763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243F35"/>
                </a:solidFill>
                <a:latin typeface="Georgia"/>
                <a:ea typeface="Georgia"/>
                <a:cs typeface="Georgia"/>
              </a:defRPr>
            </a:defPPr>
            <a:lvl1pPr algn="l">
              <a:buNone/>
              <a:defRPr sz="3675">
                <a:solidFill>
                  <a:srgbClr val="243F35"/>
                </a:solidFill>
                <a:latin typeface="Georgia"/>
                <a:ea typeface="Georgia"/>
                <a:cs typeface="Georgia"/>
              </a:defRPr>
            </a:lvl1pPr>
            <a:lvl2pPr algn="l">
              <a:buNone/>
              <a:defRPr sz="3675">
                <a:solidFill>
                  <a:srgbClr val="243F35"/>
                </a:solidFill>
                <a:latin typeface="Georgia"/>
                <a:ea typeface="Georgia"/>
                <a:cs typeface="Georgia"/>
              </a:defRPr>
            </a:lvl2pPr>
            <a:lvl3pPr algn="l">
              <a:buNone/>
              <a:defRPr sz="3675">
                <a:solidFill>
                  <a:srgbClr val="243F35"/>
                </a:solidFill>
                <a:latin typeface="Georgia"/>
                <a:ea typeface="Georgia"/>
                <a:cs typeface="Georgia"/>
              </a:defRPr>
            </a:lvl3pPr>
            <a:lvl4pPr algn="l">
              <a:buNone/>
              <a:defRPr sz="3675">
                <a:solidFill>
                  <a:srgbClr val="243F35"/>
                </a:solidFill>
                <a:latin typeface="Georgia"/>
                <a:ea typeface="Georgia"/>
                <a:cs typeface="Georgia"/>
              </a:defRPr>
            </a:lvl4pPr>
            <a:lvl5pPr algn="l">
              <a:buNone/>
              <a:defRPr sz="3675">
                <a:solidFill>
                  <a:srgbClr val="243F35"/>
                </a:solidFill>
                <a:latin typeface="Georgia"/>
                <a:ea typeface="Georgia"/>
                <a:cs typeface="Georgia"/>
              </a:defRPr>
            </a:lvl5pPr>
            <a:lvl6pPr algn="l">
              <a:buNone/>
              <a:defRPr sz="3675">
                <a:solidFill>
                  <a:srgbClr val="243F35"/>
                </a:solidFill>
                <a:latin typeface="Georgia"/>
                <a:ea typeface="Georgia"/>
                <a:cs typeface="Georgia"/>
              </a:defRPr>
            </a:lvl6pPr>
            <a:lvl7pPr algn="l">
              <a:buNone/>
              <a:defRPr sz="3675">
                <a:solidFill>
                  <a:srgbClr val="243F35"/>
                </a:solidFill>
                <a:latin typeface="Georgia"/>
                <a:ea typeface="Georgia"/>
                <a:cs typeface="Georgia"/>
              </a:defRPr>
            </a:lvl7pPr>
            <a:lvl8pPr algn="l">
              <a:buNone/>
              <a:defRPr sz="3675">
                <a:solidFill>
                  <a:srgbClr val="243F35"/>
                </a:solidFill>
                <a:latin typeface="Georgia"/>
                <a:ea typeface="Georgia"/>
                <a:cs typeface="Georgia"/>
              </a:defRPr>
            </a:lvl8pPr>
            <a:lvl9pPr algn="l">
              <a:buNone/>
              <a:defRPr sz="3675">
                <a:solidFill>
                  <a:srgbClr val="243F35"/>
                </a:solidFill>
                <a:latin typeface="Georgia"/>
                <a:ea typeface="Georgia"/>
                <a:cs typeface="Georgia"/>
              </a:defRPr>
            </a:lvl9pPr>
          </a:lstStyle>
          <a:p xmlns:a="http://schemas.openxmlformats.org/drawingml/2006/main">
            <a:pPr algn="l">
              <a:buNone/>
              <a:defRPr sz="3675">
                <a:solidFill>
                  <a:srgbClr val="243F35"/>
                </a:solidFill>
                <a:latin typeface="Georgia"/>
                <a:ea typeface="Georgia"/>
                <a:cs typeface="Georgia"/>
              </a:defRPr>
            </a:pPr>
            <a:r>
              <a:rPr sz="3675">
                <a:solidFill>
                  <a:srgbClr val="243F35"/>
                </a:solidFill>
                <a:latin typeface="Georgia"/>
                <a:ea typeface="Georgia"/>
                <a:cs typeface="Georgia"/>
              </a:rPr>
              <a:t>Relocation support options</a:t>
            </a:r>
          </a:p>
        </p:txBody>
      </p:sp>
      <p:sp>
        <p:nvSpPr>
          <p:cNvPr id="4" name="A focused visit, an arrival plan or support t">
            <a:extLst xmlns:a="http://schemas.openxmlformats.org/drawingml/2006/main">
              <a:ext uri="{FF2B5EF4-FFF2-40B4-BE49-F238E27FC236}">
                <a16:creationId xmlns:a16="http://schemas.microsoft.com/office/drawing/2014/main" id="{FAFCA91A-818F-47A0-AC60-2CA8CD30E130}"/>
              </a:ext>
            </a:extLst>
          </p:cNvPr>
          <p:cNvSpPr>
            <a:spLocks xmlns:a="http://schemas.openxmlformats.org/drawingml/2006/main" noGrp="1"/>
          </p:cNvSpPr>
          <p:nvPr/>
        </p:nvSpPr>
        <p:spPr>
          <a:xfrm xmlns:a="http://schemas.openxmlformats.org/drawingml/2006/main">
            <a:off x="571500" y="1762125"/>
            <a:ext cx="1076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60665E"/>
                </a:solidFill>
                <a:latin typeface="Arial"/>
                <a:ea typeface="Arial"/>
                <a:cs typeface="Arial"/>
              </a:defRPr>
            </a:defPPr>
            <a:lvl1pPr algn="l">
              <a:buNone/>
              <a:defRPr sz="2025">
                <a:solidFill>
                  <a:srgbClr val="60665E"/>
                </a:solidFill>
                <a:latin typeface="Arial"/>
                <a:ea typeface="Arial"/>
                <a:cs typeface="Arial"/>
              </a:defRPr>
            </a:lvl1pPr>
            <a:lvl2pPr algn="l">
              <a:buNone/>
              <a:defRPr sz="2025">
                <a:solidFill>
                  <a:srgbClr val="60665E"/>
                </a:solidFill>
                <a:latin typeface="Arial"/>
                <a:ea typeface="Arial"/>
                <a:cs typeface="Arial"/>
              </a:defRPr>
            </a:lvl2pPr>
            <a:lvl3pPr algn="l">
              <a:buNone/>
              <a:defRPr sz="2025">
                <a:solidFill>
                  <a:srgbClr val="60665E"/>
                </a:solidFill>
                <a:latin typeface="Arial"/>
                <a:ea typeface="Arial"/>
                <a:cs typeface="Arial"/>
              </a:defRPr>
            </a:lvl3pPr>
            <a:lvl4pPr algn="l">
              <a:buNone/>
              <a:defRPr sz="2025">
                <a:solidFill>
                  <a:srgbClr val="60665E"/>
                </a:solidFill>
                <a:latin typeface="Arial"/>
                <a:ea typeface="Arial"/>
                <a:cs typeface="Arial"/>
              </a:defRPr>
            </a:lvl4pPr>
            <a:lvl5pPr algn="l">
              <a:buNone/>
              <a:defRPr sz="2025">
                <a:solidFill>
                  <a:srgbClr val="60665E"/>
                </a:solidFill>
                <a:latin typeface="Arial"/>
                <a:ea typeface="Arial"/>
                <a:cs typeface="Arial"/>
              </a:defRPr>
            </a:lvl5pPr>
            <a:lvl6pPr algn="l">
              <a:buNone/>
              <a:defRPr sz="2025">
                <a:solidFill>
                  <a:srgbClr val="60665E"/>
                </a:solidFill>
                <a:latin typeface="Arial"/>
                <a:ea typeface="Arial"/>
                <a:cs typeface="Arial"/>
              </a:defRPr>
            </a:lvl6pPr>
            <a:lvl7pPr algn="l">
              <a:buNone/>
              <a:defRPr sz="2025">
                <a:solidFill>
                  <a:srgbClr val="60665E"/>
                </a:solidFill>
                <a:latin typeface="Arial"/>
                <a:ea typeface="Arial"/>
                <a:cs typeface="Arial"/>
              </a:defRPr>
            </a:lvl7pPr>
            <a:lvl8pPr algn="l">
              <a:buNone/>
              <a:defRPr sz="2025">
                <a:solidFill>
                  <a:srgbClr val="60665E"/>
                </a:solidFill>
                <a:latin typeface="Arial"/>
                <a:ea typeface="Arial"/>
                <a:cs typeface="Arial"/>
              </a:defRPr>
            </a:lvl8pPr>
            <a:lvl9pPr algn="l">
              <a:buNone/>
              <a:defRPr sz="2025">
                <a:solidFill>
                  <a:srgbClr val="60665E"/>
                </a:solidFill>
                <a:latin typeface="Arial"/>
                <a:ea typeface="Arial"/>
                <a:cs typeface="Arial"/>
              </a:defRPr>
            </a:lvl9pPr>
          </a:lstStyle>
          <a:p xmlns:a="http://schemas.openxmlformats.org/drawingml/2006/main">
            <a:pPr algn="l">
              <a:buNone/>
              <a:defRPr sz="2025">
                <a:solidFill>
                  <a:srgbClr val="60665E"/>
                </a:solidFill>
                <a:latin typeface="Arial"/>
                <a:ea typeface="Arial"/>
                <a:cs typeface="Arial"/>
              </a:defRPr>
            </a:pPr>
            <a:r>
              <a:rPr sz="2025">
                <a:solidFill>
                  <a:srgbClr val="60665E"/>
                </a:solidFill>
                <a:latin typeface="Arial"/>
                <a:ea typeface="Arial"/>
                <a:cs typeface="Arial"/>
              </a:rPr>
              <a:t>A focused visit, an arrival plan or support through the first weeks.</a:t>
            </a:r>
          </a:p>
        </p:txBody>
      </p:sp>
      <p:sp>
        <p:nvSpPr>
          <p:cNvPr id="5" name="Discover&#10;the Upstate">
            <a:extLst xmlns:a="http://schemas.openxmlformats.org/drawingml/2006/main">
              <a:ext uri="{FF2B5EF4-FFF2-40B4-BE49-F238E27FC236}">
                <a16:creationId xmlns:a16="http://schemas.microsoft.com/office/drawing/2014/main" id="{984DC47E-D9D4-4D14-B0E1-F756D3D08DE2}"/>
              </a:ext>
            </a:extLst>
          </p:cNvPr>
          <p:cNvSpPr>
            <a:spLocks xmlns:a="http://schemas.openxmlformats.org/drawingml/2006/main" noGrp="1"/>
          </p:cNvSpPr>
          <p:nvPr/>
        </p:nvSpPr>
        <p:spPr>
          <a:xfrm xmlns:a="http://schemas.openxmlformats.org/drawingml/2006/main">
            <a:off x="571500" y="2724150"/>
            <a:ext cx="333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a:solidFill>
                  <a:srgbClr val="243F35"/>
                </a:solidFill>
                <a:latin typeface="Georgia"/>
                <a:ea typeface="Georgia"/>
                <a:cs typeface="Georgia"/>
              </a:defRPr>
            </a:defPPr>
            <a:lvl1pPr algn="l">
              <a:buNone/>
              <a:defRPr sz="2550">
                <a:solidFill>
                  <a:srgbClr val="243F35"/>
                </a:solidFill>
                <a:latin typeface="Georgia"/>
                <a:ea typeface="Georgia"/>
                <a:cs typeface="Georgia"/>
              </a:defRPr>
            </a:lvl1pPr>
            <a:lvl2pPr algn="l">
              <a:buNone/>
              <a:defRPr sz="2550">
                <a:solidFill>
                  <a:srgbClr val="243F35"/>
                </a:solidFill>
                <a:latin typeface="Georgia"/>
                <a:ea typeface="Georgia"/>
                <a:cs typeface="Georgia"/>
              </a:defRPr>
            </a:lvl2pPr>
            <a:lvl3pPr algn="l">
              <a:buNone/>
              <a:defRPr sz="2550">
                <a:solidFill>
                  <a:srgbClr val="243F35"/>
                </a:solidFill>
                <a:latin typeface="Georgia"/>
                <a:ea typeface="Georgia"/>
                <a:cs typeface="Georgia"/>
              </a:defRPr>
            </a:lvl3pPr>
            <a:lvl4pPr algn="l">
              <a:buNone/>
              <a:defRPr sz="2550">
                <a:solidFill>
                  <a:srgbClr val="243F35"/>
                </a:solidFill>
                <a:latin typeface="Georgia"/>
                <a:ea typeface="Georgia"/>
                <a:cs typeface="Georgia"/>
              </a:defRPr>
            </a:lvl4pPr>
            <a:lvl5pPr algn="l">
              <a:buNone/>
              <a:defRPr sz="2550">
                <a:solidFill>
                  <a:srgbClr val="243F35"/>
                </a:solidFill>
                <a:latin typeface="Georgia"/>
                <a:ea typeface="Georgia"/>
                <a:cs typeface="Georgia"/>
              </a:defRPr>
            </a:lvl5pPr>
            <a:lvl6pPr algn="l">
              <a:buNone/>
              <a:defRPr sz="2550">
                <a:solidFill>
                  <a:srgbClr val="243F35"/>
                </a:solidFill>
                <a:latin typeface="Georgia"/>
                <a:ea typeface="Georgia"/>
                <a:cs typeface="Georgia"/>
              </a:defRPr>
            </a:lvl6pPr>
            <a:lvl7pPr algn="l">
              <a:buNone/>
              <a:defRPr sz="2550">
                <a:solidFill>
                  <a:srgbClr val="243F35"/>
                </a:solidFill>
                <a:latin typeface="Georgia"/>
                <a:ea typeface="Georgia"/>
                <a:cs typeface="Georgia"/>
              </a:defRPr>
            </a:lvl7pPr>
            <a:lvl8pPr algn="l">
              <a:buNone/>
              <a:defRPr sz="2550">
                <a:solidFill>
                  <a:srgbClr val="243F35"/>
                </a:solidFill>
                <a:latin typeface="Georgia"/>
                <a:ea typeface="Georgia"/>
                <a:cs typeface="Georgia"/>
              </a:defRPr>
            </a:lvl8pPr>
            <a:lvl9pPr algn="l">
              <a:buNone/>
              <a:defRPr sz="2550">
                <a:solidFill>
                  <a:srgbClr val="243F35"/>
                </a:solidFill>
                <a:latin typeface="Georgia"/>
                <a:ea typeface="Georgia"/>
                <a:cs typeface="Georgia"/>
              </a:defRPr>
            </a:lvl9pPr>
          </a:lstStyle>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Discover</a:t>
            </a:r>
          </a:p>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the Upstate</a:t>
            </a:r>
          </a:p>
        </p:txBody>
      </p:sp>
      <p:sp>
        <p:nvSpPr>
          <p:cNvPr id="6" name="Area orientation shaped by&#10;your priorities&#10;&#10;C">
            <a:extLst xmlns:a="http://schemas.openxmlformats.org/drawingml/2006/main">
              <a:ext uri="{FF2B5EF4-FFF2-40B4-BE49-F238E27FC236}">
                <a16:creationId xmlns:a16="http://schemas.microsoft.com/office/drawing/2014/main" id="{C09D3174-D8C3-4E79-887E-138FD276ABF0}"/>
              </a:ext>
            </a:extLst>
          </p:cNvPr>
          <p:cNvSpPr>
            <a:spLocks xmlns:a="http://schemas.openxmlformats.org/drawingml/2006/main" noGrp="1"/>
          </p:cNvSpPr>
          <p:nvPr/>
        </p:nvSpPr>
        <p:spPr>
          <a:xfrm xmlns:a="http://schemas.openxmlformats.org/drawingml/2006/main">
            <a:off x="571500" y="4057650"/>
            <a:ext cx="33337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Area orientation shaped by</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your priorities</a:t>
            </a:r>
          </a:p>
          <a:p xmlns:a="http://schemas.openxmlformats.org/drawingml/2006/main">
            <a:r>
              <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Commute and amenity information</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Official school resources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Professional introductions</a:t>
            </a:r>
          </a:p>
        </p:txBody>
      </p:sp>
      <p:sp>
        <p:nvSpPr>
          <p:cNvPr id="7" name="Domestic&#10;Settling-In">
            <a:extLst xmlns:a="http://schemas.openxmlformats.org/drawingml/2006/main">
              <a:ext uri="{FF2B5EF4-FFF2-40B4-BE49-F238E27FC236}">
                <a16:creationId xmlns:a16="http://schemas.microsoft.com/office/drawing/2014/main" id="{B4ADE55E-3E5A-4A00-90A4-4B49425C1222}"/>
              </a:ext>
            </a:extLst>
          </p:cNvPr>
          <p:cNvSpPr>
            <a:spLocks xmlns:a="http://schemas.openxmlformats.org/drawingml/2006/main" noGrp="1"/>
          </p:cNvSpPr>
          <p:nvPr/>
        </p:nvSpPr>
        <p:spPr>
          <a:xfrm xmlns:a="http://schemas.openxmlformats.org/drawingml/2006/main">
            <a:off x="4429125" y="2724150"/>
            <a:ext cx="333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a:solidFill>
                  <a:srgbClr val="243F35"/>
                </a:solidFill>
                <a:latin typeface="Georgia"/>
                <a:ea typeface="Georgia"/>
                <a:cs typeface="Georgia"/>
              </a:defRPr>
            </a:defPPr>
            <a:lvl1pPr algn="l">
              <a:buNone/>
              <a:defRPr sz="2550">
                <a:solidFill>
                  <a:srgbClr val="243F35"/>
                </a:solidFill>
                <a:latin typeface="Georgia"/>
                <a:ea typeface="Georgia"/>
                <a:cs typeface="Georgia"/>
              </a:defRPr>
            </a:lvl1pPr>
            <a:lvl2pPr algn="l">
              <a:buNone/>
              <a:defRPr sz="2550">
                <a:solidFill>
                  <a:srgbClr val="243F35"/>
                </a:solidFill>
                <a:latin typeface="Georgia"/>
                <a:ea typeface="Georgia"/>
                <a:cs typeface="Georgia"/>
              </a:defRPr>
            </a:lvl2pPr>
            <a:lvl3pPr algn="l">
              <a:buNone/>
              <a:defRPr sz="2550">
                <a:solidFill>
                  <a:srgbClr val="243F35"/>
                </a:solidFill>
                <a:latin typeface="Georgia"/>
                <a:ea typeface="Georgia"/>
                <a:cs typeface="Georgia"/>
              </a:defRPr>
            </a:lvl3pPr>
            <a:lvl4pPr algn="l">
              <a:buNone/>
              <a:defRPr sz="2550">
                <a:solidFill>
                  <a:srgbClr val="243F35"/>
                </a:solidFill>
                <a:latin typeface="Georgia"/>
                <a:ea typeface="Georgia"/>
                <a:cs typeface="Georgia"/>
              </a:defRPr>
            </a:lvl4pPr>
            <a:lvl5pPr algn="l">
              <a:buNone/>
              <a:defRPr sz="2550">
                <a:solidFill>
                  <a:srgbClr val="243F35"/>
                </a:solidFill>
                <a:latin typeface="Georgia"/>
                <a:ea typeface="Georgia"/>
                <a:cs typeface="Georgia"/>
              </a:defRPr>
            </a:lvl5pPr>
            <a:lvl6pPr algn="l">
              <a:buNone/>
              <a:defRPr sz="2550">
                <a:solidFill>
                  <a:srgbClr val="243F35"/>
                </a:solidFill>
                <a:latin typeface="Georgia"/>
                <a:ea typeface="Georgia"/>
                <a:cs typeface="Georgia"/>
              </a:defRPr>
            </a:lvl6pPr>
            <a:lvl7pPr algn="l">
              <a:buNone/>
              <a:defRPr sz="2550">
                <a:solidFill>
                  <a:srgbClr val="243F35"/>
                </a:solidFill>
                <a:latin typeface="Georgia"/>
                <a:ea typeface="Georgia"/>
                <a:cs typeface="Georgia"/>
              </a:defRPr>
            </a:lvl7pPr>
            <a:lvl8pPr algn="l">
              <a:buNone/>
              <a:defRPr sz="2550">
                <a:solidFill>
                  <a:srgbClr val="243F35"/>
                </a:solidFill>
                <a:latin typeface="Georgia"/>
                <a:ea typeface="Georgia"/>
                <a:cs typeface="Georgia"/>
              </a:defRPr>
            </a:lvl8pPr>
            <a:lvl9pPr algn="l">
              <a:buNone/>
              <a:defRPr sz="2550">
                <a:solidFill>
                  <a:srgbClr val="243F35"/>
                </a:solidFill>
                <a:latin typeface="Georgia"/>
                <a:ea typeface="Georgia"/>
                <a:cs typeface="Georgia"/>
              </a:defRPr>
            </a:lvl9pPr>
          </a:lstStyle>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Domestic</a:t>
            </a:r>
          </a:p>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Settling-In</a:t>
            </a:r>
          </a:p>
        </p:txBody>
      </p:sp>
      <p:sp>
        <p:nvSpPr>
          <p:cNvPr id="8" name="Orientation plus support for&#10;your arrival&#10;&#10;Te">
            <a:extLst xmlns:a="http://schemas.openxmlformats.org/drawingml/2006/main">
              <a:ext uri="{FF2B5EF4-FFF2-40B4-BE49-F238E27FC236}">
                <a16:creationId xmlns:a16="http://schemas.microsoft.com/office/drawing/2014/main" id="{253D979F-89AF-445A-B6E5-26565F575A65}"/>
              </a:ext>
            </a:extLst>
          </p:cNvPr>
          <p:cNvSpPr>
            <a:spLocks xmlns:a="http://schemas.openxmlformats.org/drawingml/2006/main" noGrp="1"/>
          </p:cNvSpPr>
          <p:nvPr/>
        </p:nvSpPr>
        <p:spPr>
          <a:xfrm xmlns:a="http://schemas.openxmlformats.org/drawingml/2006/main">
            <a:off x="4429125" y="4057650"/>
            <a:ext cx="33337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Orientation plus support for</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your arrival</a:t>
            </a:r>
          </a:p>
          <a:p xmlns:a="http://schemas.openxmlformats.org/drawingml/2006/main">
            <a:r>
              <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Temporary housing coordination</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Utilities and local resources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School visit scheduling</a:t>
            </a:r>
          </a:p>
        </p:txBody>
      </p:sp>
      <p:sp>
        <p:nvSpPr>
          <p:cNvPr id="9" name="International&#10;Arrival">
            <a:extLst xmlns:a="http://schemas.openxmlformats.org/drawingml/2006/main">
              <a:ext uri="{FF2B5EF4-FFF2-40B4-BE49-F238E27FC236}">
                <a16:creationId xmlns:a16="http://schemas.microsoft.com/office/drawing/2014/main" id="{4726CBCB-6666-4CA9-A576-39430F8F89DB}"/>
              </a:ext>
            </a:extLst>
          </p:cNvPr>
          <p:cNvSpPr>
            <a:spLocks xmlns:a="http://schemas.openxmlformats.org/drawingml/2006/main" noGrp="1"/>
          </p:cNvSpPr>
          <p:nvPr/>
        </p:nvSpPr>
        <p:spPr>
          <a:xfrm xmlns:a="http://schemas.openxmlformats.org/drawingml/2006/main">
            <a:off x="8286750" y="2724150"/>
            <a:ext cx="333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550">
                <a:solidFill>
                  <a:srgbClr val="243F35"/>
                </a:solidFill>
                <a:latin typeface="Georgia"/>
                <a:ea typeface="Georgia"/>
                <a:cs typeface="Georgia"/>
              </a:defRPr>
            </a:defPPr>
            <a:lvl1pPr algn="l">
              <a:buNone/>
              <a:defRPr sz="2550">
                <a:solidFill>
                  <a:srgbClr val="243F35"/>
                </a:solidFill>
                <a:latin typeface="Georgia"/>
                <a:ea typeface="Georgia"/>
                <a:cs typeface="Georgia"/>
              </a:defRPr>
            </a:lvl1pPr>
            <a:lvl2pPr algn="l">
              <a:buNone/>
              <a:defRPr sz="2550">
                <a:solidFill>
                  <a:srgbClr val="243F35"/>
                </a:solidFill>
                <a:latin typeface="Georgia"/>
                <a:ea typeface="Georgia"/>
                <a:cs typeface="Georgia"/>
              </a:defRPr>
            </a:lvl2pPr>
            <a:lvl3pPr algn="l">
              <a:buNone/>
              <a:defRPr sz="2550">
                <a:solidFill>
                  <a:srgbClr val="243F35"/>
                </a:solidFill>
                <a:latin typeface="Georgia"/>
                <a:ea typeface="Georgia"/>
                <a:cs typeface="Georgia"/>
              </a:defRPr>
            </a:lvl3pPr>
            <a:lvl4pPr algn="l">
              <a:buNone/>
              <a:defRPr sz="2550">
                <a:solidFill>
                  <a:srgbClr val="243F35"/>
                </a:solidFill>
                <a:latin typeface="Georgia"/>
                <a:ea typeface="Georgia"/>
                <a:cs typeface="Georgia"/>
              </a:defRPr>
            </a:lvl4pPr>
            <a:lvl5pPr algn="l">
              <a:buNone/>
              <a:defRPr sz="2550">
                <a:solidFill>
                  <a:srgbClr val="243F35"/>
                </a:solidFill>
                <a:latin typeface="Georgia"/>
                <a:ea typeface="Georgia"/>
                <a:cs typeface="Georgia"/>
              </a:defRPr>
            </a:lvl5pPr>
            <a:lvl6pPr algn="l">
              <a:buNone/>
              <a:defRPr sz="2550">
                <a:solidFill>
                  <a:srgbClr val="243F35"/>
                </a:solidFill>
                <a:latin typeface="Georgia"/>
                <a:ea typeface="Georgia"/>
                <a:cs typeface="Georgia"/>
              </a:defRPr>
            </a:lvl6pPr>
            <a:lvl7pPr algn="l">
              <a:buNone/>
              <a:defRPr sz="2550">
                <a:solidFill>
                  <a:srgbClr val="243F35"/>
                </a:solidFill>
                <a:latin typeface="Georgia"/>
                <a:ea typeface="Georgia"/>
                <a:cs typeface="Georgia"/>
              </a:defRPr>
            </a:lvl7pPr>
            <a:lvl8pPr algn="l">
              <a:buNone/>
              <a:defRPr sz="2550">
                <a:solidFill>
                  <a:srgbClr val="243F35"/>
                </a:solidFill>
                <a:latin typeface="Georgia"/>
                <a:ea typeface="Georgia"/>
                <a:cs typeface="Georgia"/>
              </a:defRPr>
            </a:lvl8pPr>
            <a:lvl9pPr algn="l">
              <a:buNone/>
              <a:defRPr sz="2550">
                <a:solidFill>
                  <a:srgbClr val="243F35"/>
                </a:solidFill>
                <a:latin typeface="Georgia"/>
                <a:ea typeface="Georgia"/>
                <a:cs typeface="Georgia"/>
              </a:defRPr>
            </a:lvl9pPr>
          </a:lstStyle>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International</a:t>
            </a:r>
          </a:p>
          <a:p xmlns:a="http://schemas.openxmlformats.org/drawingml/2006/main">
            <a:pPr algn="l">
              <a:buNone/>
              <a:defRPr sz="2550">
                <a:solidFill>
                  <a:srgbClr val="243F35"/>
                </a:solidFill>
                <a:latin typeface="Georgia"/>
                <a:ea typeface="Georgia"/>
                <a:cs typeface="Georgia"/>
              </a:defRPr>
            </a:pPr>
            <a:r>
              <a:rPr sz="2550">
                <a:solidFill>
                  <a:srgbClr val="243F35"/>
                </a:solidFill>
                <a:latin typeface="Georgia"/>
                <a:ea typeface="Georgia"/>
                <a:cs typeface="Georgia"/>
              </a:rPr>
              <a:t>Arrival</a:t>
            </a:r>
          </a:p>
        </p:txBody>
      </p:sp>
      <p:sp>
        <p:nvSpPr>
          <p:cNvPr id="10" name="Domestic support plus help&#10;navigating everyda">
            <a:extLst xmlns:a="http://schemas.openxmlformats.org/drawingml/2006/main">
              <a:ext uri="{FF2B5EF4-FFF2-40B4-BE49-F238E27FC236}">
                <a16:creationId xmlns:a16="http://schemas.microsoft.com/office/drawing/2014/main" id="{921CFEE8-BFB7-402F-B842-E2106FFCCAB8}"/>
              </a:ext>
            </a:extLst>
          </p:cNvPr>
          <p:cNvSpPr>
            <a:spLocks xmlns:a="http://schemas.openxmlformats.org/drawingml/2006/main" noGrp="1"/>
          </p:cNvSpPr>
          <p:nvPr/>
        </p:nvSpPr>
        <p:spPr>
          <a:xfrm xmlns:a="http://schemas.openxmlformats.org/drawingml/2006/main">
            <a:off x="8286750" y="4057650"/>
            <a:ext cx="33337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Domestic support plus help</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navigating everyday processes</a:t>
            </a:r>
          </a:p>
          <a:p xmlns:a="http://schemas.openxmlformats.org/drawingml/2006/main">
            <a:r>
              <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Document checklists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Banking and agency appointments</a:t>
            </a:r>
          </a:p>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Community orientation</a:t>
            </a:r>
          </a:p>
        </p:txBody>
      </p:sp>
      <p:sp>
        <p:nvSpPr>
          <p:cNvPr id="11" name="Each proposal defines the support hours, appo">
            <a:extLst xmlns:a="http://schemas.openxmlformats.org/drawingml/2006/main">
              <a:ext uri="{FF2B5EF4-FFF2-40B4-BE49-F238E27FC236}">
                <a16:creationId xmlns:a16="http://schemas.microsoft.com/office/drawing/2014/main" id="{635DDAE9-4FAE-49B9-851B-1DBBF7026AE9}"/>
              </a:ext>
            </a:extLst>
          </p:cNvPr>
          <p:cNvSpPr>
            <a:spLocks xmlns:a="http://schemas.openxmlformats.org/drawingml/2006/main" noGrp="1"/>
          </p:cNvSpPr>
          <p:nvPr/>
        </p:nvSpPr>
        <p:spPr>
          <a:xfrm xmlns:a="http://schemas.openxmlformats.org/drawingml/2006/main">
            <a:off x="571500" y="6362700"/>
            <a:ext cx="1095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a:solidFill>
                  <a:srgbClr val="60665E"/>
                </a:solidFill>
                <a:latin typeface="Arial"/>
                <a:ea typeface="Arial"/>
                <a:cs typeface="Arial"/>
              </a:defRPr>
            </a:defPPr>
            <a:lvl1pPr algn="l">
              <a:buNone/>
              <a:defRPr sz="1125">
                <a:solidFill>
                  <a:srgbClr val="60665E"/>
                </a:solidFill>
                <a:latin typeface="Arial"/>
                <a:ea typeface="Arial"/>
                <a:cs typeface="Arial"/>
              </a:defRPr>
            </a:lvl1pPr>
            <a:lvl2pPr algn="l">
              <a:buNone/>
              <a:defRPr sz="1125">
                <a:solidFill>
                  <a:srgbClr val="60665E"/>
                </a:solidFill>
                <a:latin typeface="Arial"/>
                <a:ea typeface="Arial"/>
                <a:cs typeface="Arial"/>
              </a:defRPr>
            </a:lvl2pPr>
            <a:lvl3pPr algn="l">
              <a:buNone/>
              <a:defRPr sz="1125">
                <a:solidFill>
                  <a:srgbClr val="60665E"/>
                </a:solidFill>
                <a:latin typeface="Arial"/>
                <a:ea typeface="Arial"/>
                <a:cs typeface="Arial"/>
              </a:defRPr>
            </a:lvl3pPr>
            <a:lvl4pPr algn="l">
              <a:buNone/>
              <a:defRPr sz="1125">
                <a:solidFill>
                  <a:srgbClr val="60665E"/>
                </a:solidFill>
                <a:latin typeface="Arial"/>
                <a:ea typeface="Arial"/>
                <a:cs typeface="Arial"/>
              </a:defRPr>
            </a:lvl4pPr>
            <a:lvl5pPr algn="l">
              <a:buNone/>
              <a:defRPr sz="1125">
                <a:solidFill>
                  <a:srgbClr val="60665E"/>
                </a:solidFill>
                <a:latin typeface="Arial"/>
                <a:ea typeface="Arial"/>
                <a:cs typeface="Arial"/>
              </a:defRPr>
            </a:lvl5pPr>
            <a:lvl6pPr algn="l">
              <a:buNone/>
              <a:defRPr sz="1125">
                <a:solidFill>
                  <a:srgbClr val="60665E"/>
                </a:solidFill>
                <a:latin typeface="Arial"/>
                <a:ea typeface="Arial"/>
                <a:cs typeface="Arial"/>
              </a:defRPr>
            </a:lvl6pPr>
            <a:lvl7pPr algn="l">
              <a:buNone/>
              <a:defRPr sz="1125">
                <a:solidFill>
                  <a:srgbClr val="60665E"/>
                </a:solidFill>
                <a:latin typeface="Arial"/>
                <a:ea typeface="Arial"/>
                <a:cs typeface="Arial"/>
              </a:defRPr>
            </a:lvl7pPr>
            <a:lvl8pPr algn="l">
              <a:buNone/>
              <a:defRPr sz="1125">
                <a:solidFill>
                  <a:srgbClr val="60665E"/>
                </a:solidFill>
                <a:latin typeface="Arial"/>
                <a:ea typeface="Arial"/>
                <a:cs typeface="Arial"/>
              </a:defRPr>
            </a:lvl8pPr>
            <a:lvl9pPr algn="l">
              <a:buNone/>
              <a:defRPr sz="1125">
                <a:solidFill>
                  <a:srgbClr val="60665E"/>
                </a:solidFill>
                <a:latin typeface="Arial"/>
                <a:ea typeface="Arial"/>
                <a:cs typeface="Arial"/>
              </a:defRPr>
            </a:lvl9pPr>
          </a:lstStyle>
          <a:p xmlns:a="http://schemas.openxmlformats.org/drawingml/2006/main">
            <a:pPr algn="l">
              <a:buNone/>
              <a:defRPr sz="1125">
                <a:solidFill>
                  <a:srgbClr val="60665E"/>
                </a:solidFill>
                <a:latin typeface="Arial"/>
                <a:ea typeface="Arial"/>
                <a:cs typeface="Arial"/>
              </a:defRPr>
            </a:pPr>
            <a:r>
              <a:rPr sz="1125">
                <a:solidFill>
                  <a:srgbClr val="60665E"/>
                </a:solidFill>
                <a:latin typeface="Arial"/>
                <a:ea typeface="Arial"/>
                <a:cs typeface="Arial"/>
              </a:rPr>
              <a:t>Each proposal defines the support hours, appointments, travel coverage and follow-up period.</a:t>
            </a:r>
          </a:p>
        </p:txBody>
      </p:sp>
    </p:spTree>
    <p:extLst>
      <p:ext uri="{BB962C8B-B14F-4D97-AF65-F5344CB8AC3E}">
        <p14:creationId xmlns:p14="http://schemas.microsoft.com/office/powerpoint/2010/main" val="720804726"/>
      </p:ext>
    </p:extLst>
  </p:cSld>
</p:sld>
</file>

<file path=ppt/slides/slide13.xml><?xml version="1.0" encoding="utf-8"?>
<p:sld xmlns:p="http://schemas.openxmlformats.org/presentationml/2006/main">
  <p:cSld>
    <p:bg>
      <p:bgPr>
        <a:solidFill xmlns:a="http://schemas.openxmlformats.org/drawingml/2006/main">
          <a:srgbClr val="243F35"/>
        </a:solidFill>
      </p:bgPr>
    </p:bg>
    <p:spTree>
      <p:nvGrpSpPr>
        <p:cNvPr id="1" name=""/>
        <p:cNvGrpSpPr/>
        <p:nvPr/>
      </p:nvGrpSpPr>
      <p:grpSpPr>
        <a:xfrm xmlns:a="http://schemas.openxmlformats.org/drawingml/2006/main"/>
      </p:grpSpPr>
      <p:sp>
        <p:nvSpPr>
          <p:cNvPr id="10" name="Ascend Global Co.">
            <a:extLst xmlns:a="http://schemas.openxmlformats.org/drawingml/2006/main">
              <a:ext uri="{FF2B5EF4-FFF2-40B4-BE49-F238E27FC236}">
                <a16:creationId xmlns:a16="http://schemas.microsoft.com/office/drawing/2014/main" id="{58DBA02A-41AA-4FA7-B07E-E693BC68DC8B}"/>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F5F1E8"/>
                </a:solidFill>
                <a:latin typeface="Georgia"/>
                <a:ea typeface="Georgia"/>
                <a:cs typeface="Georgia"/>
              </a:defRPr>
            </a:defPPr>
            <a:lvl1pPr algn="l">
              <a:buNone/>
              <a:defRPr sz="1800">
                <a:solidFill>
                  <a:srgbClr val="F5F1E8"/>
                </a:solidFill>
                <a:latin typeface="Georgia"/>
                <a:ea typeface="Georgia"/>
                <a:cs typeface="Georgia"/>
              </a:defRPr>
            </a:lvl1pPr>
            <a:lvl2pPr algn="l">
              <a:buNone/>
              <a:defRPr sz="1800">
                <a:solidFill>
                  <a:srgbClr val="F5F1E8"/>
                </a:solidFill>
                <a:latin typeface="Georgia"/>
                <a:ea typeface="Georgia"/>
                <a:cs typeface="Georgia"/>
              </a:defRPr>
            </a:lvl2pPr>
            <a:lvl3pPr algn="l">
              <a:buNone/>
              <a:defRPr sz="1800">
                <a:solidFill>
                  <a:srgbClr val="F5F1E8"/>
                </a:solidFill>
                <a:latin typeface="Georgia"/>
                <a:ea typeface="Georgia"/>
                <a:cs typeface="Georgia"/>
              </a:defRPr>
            </a:lvl3pPr>
            <a:lvl4pPr algn="l">
              <a:buNone/>
              <a:defRPr sz="1800">
                <a:solidFill>
                  <a:srgbClr val="F5F1E8"/>
                </a:solidFill>
                <a:latin typeface="Georgia"/>
                <a:ea typeface="Georgia"/>
                <a:cs typeface="Georgia"/>
              </a:defRPr>
            </a:lvl4pPr>
            <a:lvl5pPr algn="l">
              <a:buNone/>
              <a:defRPr sz="1800">
                <a:solidFill>
                  <a:srgbClr val="F5F1E8"/>
                </a:solidFill>
                <a:latin typeface="Georgia"/>
                <a:ea typeface="Georgia"/>
                <a:cs typeface="Georgia"/>
              </a:defRPr>
            </a:lvl5pPr>
            <a:lvl6pPr algn="l">
              <a:buNone/>
              <a:defRPr sz="1800">
                <a:solidFill>
                  <a:srgbClr val="F5F1E8"/>
                </a:solidFill>
                <a:latin typeface="Georgia"/>
                <a:ea typeface="Georgia"/>
                <a:cs typeface="Georgia"/>
              </a:defRPr>
            </a:lvl6pPr>
            <a:lvl7pPr algn="l">
              <a:buNone/>
              <a:defRPr sz="1800">
                <a:solidFill>
                  <a:srgbClr val="F5F1E8"/>
                </a:solidFill>
                <a:latin typeface="Georgia"/>
                <a:ea typeface="Georgia"/>
                <a:cs typeface="Georgia"/>
              </a:defRPr>
            </a:lvl7pPr>
            <a:lvl8pPr algn="l">
              <a:buNone/>
              <a:defRPr sz="1800">
                <a:solidFill>
                  <a:srgbClr val="F5F1E8"/>
                </a:solidFill>
                <a:latin typeface="Georgia"/>
                <a:ea typeface="Georgia"/>
                <a:cs typeface="Georgia"/>
              </a:defRPr>
            </a:lvl8pPr>
            <a:lvl9pPr algn="l">
              <a:buNone/>
              <a:defRPr sz="1800">
                <a:solidFill>
                  <a:srgbClr val="F5F1E8"/>
                </a:solidFill>
                <a:latin typeface="Georgia"/>
                <a:ea typeface="Georgia"/>
                <a:cs typeface="Georgia"/>
              </a:defRPr>
            </a:lvl9pPr>
          </a:lstStyle>
          <a:p xmlns:a="http://schemas.openxmlformats.org/drawingml/2006/main">
            <a:pPr algn="l">
              <a:buNone/>
              <a:defRPr sz="1800">
                <a:solidFill>
                  <a:srgbClr val="F5F1E8"/>
                </a:solidFill>
                <a:latin typeface="Georgia"/>
                <a:ea typeface="Georgia"/>
                <a:cs typeface="Georgia"/>
              </a:defRPr>
            </a:pPr>
            <a:r>
              <a:rPr sz="1800">
                <a:solidFill>
                  <a:srgbClr val="F5F1E8"/>
                </a:solidFill>
                <a:latin typeface="Georgia"/>
                <a:ea typeface="Georgia"/>
                <a:cs typeface="Georgia"/>
              </a:rPr>
              <a:t>Ascend Global Co.</a:t>
            </a:r>
          </a:p>
        </p:txBody>
      </p:sp>
      <p:sp>
        <p:nvSpPr>
          <p:cNvPr id="2" name="13">
            <a:extLst xmlns:a="http://schemas.openxmlformats.org/drawingml/2006/main">
              <a:ext uri="{FF2B5EF4-FFF2-40B4-BE49-F238E27FC236}">
                <a16:creationId xmlns:a16="http://schemas.microsoft.com/office/drawing/2014/main" id="{626DF4CE-A40B-4CA5-BF0E-D610EC32E3D4}"/>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DED8CA"/>
                </a:solidFill>
                <a:latin typeface="Arial"/>
                <a:ea typeface="Arial"/>
                <a:cs typeface="Arial"/>
              </a:defRPr>
            </a:defPPr>
            <a:lvl1pPr algn="r">
              <a:buNone/>
              <a:defRPr sz="1050">
                <a:solidFill>
                  <a:srgbClr val="DED8CA"/>
                </a:solidFill>
                <a:latin typeface="Arial"/>
                <a:ea typeface="Arial"/>
                <a:cs typeface="Arial"/>
              </a:defRPr>
            </a:lvl1pPr>
            <a:lvl2pPr algn="r">
              <a:buNone/>
              <a:defRPr sz="1050">
                <a:solidFill>
                  <a:srgbClr val="DED8CA"/>
                </a:solidFill>
                <a:latin typeface="Arial"/>
                <a:ea typeface="Arial"/>
                <a:cs typeface="Arial"/>
              </a:defRPr>
            </a:lvl2pPr>
            <a:lvl3pPr algn="r">
              <a:buNone/>
              <a:defRPr sz="1050">
                <a:solidFill>
                  <a:srgbClr val="DED8CA"/>
                </a:solidFill>
                <a:latin typeface="Arial"/>
                <a:ea typeface="Arial"/>
                <a:cs typeface="Arial"/>
              </a:defRPr>
            </a:lvl3pPr>
            <a:lvl4pPr algn="r">
              <a:buNone/>
              <a:defRPr sz="1050">
                <a:solidFill>
                  <a:srgbClr val="DED8CA"/>
                </a:solidFill>
                <a:latin typeface="Arial"/>
                <a:ea typeface="Arial"/>
                <a:cs typeface="Arial"/>
              </a:defRPr>
            </a:lvl4pPr>
            <a:lvl5pPr algn="r">
              <a:buNone/>
              <a:defRPr sz="1050">
                <a:solidFill>
                  <a:srgbClr val="DED8CA"/>
                </a:solidFill>
                <a:latin typeface="Arial"/>
                <a:ea typeface="Arial"/>
                <a:cs typeface="Arial"/>
              </a:defRPr>
            </a:lvl5pPr>
            <a:lvl6pPr algn="r">
              <a:buNone/>
              <a:defRPr sz="1050">
                <a:solidFill>
                  <a:srgbClr val="DED8CA"/>
                </a:solidFill>
                <a:latin typeface="Arial"/>
                <a:ea typeface="Arial"/>
                <a:cs typeface="Arial"/>
              </a:defRPr>
            </a:lvl6pPr>
            <a:lvl7pPr algn="r">
              <a:buNone/>
              <a:defRPr sz="1050">
                <a:solidFill>
                  <a:srgbClr val="DED8CA"/>
                </a:solidFill>
                <a:latin typeface="Arial"/>
                <a:ea typeface="Arial"/>
                <a:cs typeface="Arial"/>
              </a:defRPr>
            </a:lvl7pPr>
            <a:lvl8pPr algn="r">
              <a:buNone/>
              <a:defRPr sz="1050">
                <a:solidFill>
                  <a:srgbClr val="DED8CA"/>
                </a:solidFill>
                <a:latin typeface="Arial"/>
                <a:ea typeface="Arial"/>
                <a:cs typeface="Arial"/>
              </a:defRPr>
            </a:lvl8pPr>
            <a:lvl9pPr algn="r">
              <a:buNone/>
              <a:defRPr sz="1050">
                <a:solidFill>
                  <a:srgbClr val="DED8CA"/>
                </a:solidFill>
                <a:latin typeface="Arial"/>
                <a:ea typeface="Arial"/>
                <a:cs typeface="Arial"/>
              </a:defRPr>
            </a:lvl9pPr>
          </a:lstStyle>
          <a:p xmlns:a="http://schemas.openxmlformats.org/drawingml/2006/main">
            <a:pPr algn="r">
              <a:buNone/>
              <a:defRPr sz="1050">
                <a:solidFill>
                  <a:srgbClr val="DED8CA"/>
                </a:solidFill>
                <a:latin typeface="Arial"/>
                <a:ea typeface="Arial"/>
                <a:cs typeface="Arial"/>
              </a:defRPr>
            </a:pPr>
            <a:r>
              <a:rPr sz="1050">
                <a:solidFill>
                  <a:srgbClr val="DED8CA"/>
                </a:solidFill>
                <a:latin typeface="Arial"/>
                <a:ea typeface="Arial"/>
                <a:cs typeface="Arial"/>
              </a:rPr>
              <a:t>13</a:t>
            </a:r>
          </a:p>
        </p:txBody>
      </p:sp>
      <p:sp>
        <p:nvSpPr>
          <p:cNvPr id="3" name="International arrival support">
            <a:extLst xmlns:a="http://schemas.openxmlformats.org/drawingml/2006/main">
              <a:ext uri="{FF2B5EF4-FFF2-40B4-BE49-F238E27FC236}">
                <a16:creationId xmlns:a16="http://schemas.microsoft.com/office/drawing/2014/main" id="{57908EF5-EF6A-4C75-BDC8-BBFF5A7C8CAC}"/>
              </a:ext>
            </a:extLst>
          </p:cNvPr>
          <p:cNvSpPr>
            <a:spLocks xmlns:a="http://schemas.openxmlformats.org/drawingml/2006/main" noGrp="1"/>
          </p:cNvSpPr>
          <p:nvPr/>
        </p:nvSpPr>
        <p:spPr>
          <a:xfrm xmlns:a="http://schemas.openxmlformats.org/drawingml/2006/main">
            <a:off x="571500" y="990600"/>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00">
                <a:solidFill>
                  <a:srgbClr val="F5F1E8"/>
                </a:solidFill>
                <a:latin typeface="Georgia"/>
                <a:ea typeface="Georgia"/>
                <a:cs typeface="Georgia"/>
              </a:defRPr>
            </a:defPPr>
            <a:lvl1pPr algn="l">
              <a:buNone/>
              <a:defRPr sz="3600">
                <a:solidFill>
                  <a:srgbClr val="F5F1E8"/>
                </a:solidFill>
                <a:latin typeface="Georgia"/>
                <a:ea typeface="Georgia"/>
                <a:cs typeface="Georgia"/>
              </a:defRPr>
            </a:lvl1pPr>
            <a:lvl2pPr algn="l">
              <a:buNone/>
              <a:defRPr sz="3600">
                <a:solidFill>
                  <a:srgbClr val="F5F1E8"/>
                </a:solidFill>
                <a:latin typeface="Georgia"/>
                <a:ea typeface="Georgia"/>
                <a:cs typeface="Georgia"/>
              </a:defRPr>
            </a:lvl2pPr>
            <a:lvl3pPr algn="l">
              <a:buNone/>
              <a:defRPr sz="3600">
                <a:solidFill>
                  <a:srgbClr val="F5F1E8"/>
                </a:solidFill>
                <a:latin typeface="Georgia"/>
                <a:ea typeface="Georgia"/>
                <a:cs typeface="Georgia"/>
              </a:defRPr>
            </a:lvl3pPr>
            <a:lvl4pPr algn="l">
              <a:buNone/>
              <a:defRPr sz="3600">
                <a:solidFill>
                  <a:srgbClr val="F5F1E8"/>
                </a:solidFill>
                <a:latin typeface="Georgia"/>
                <a:ea typeface="Georgia"/>
                <a:cs typeface="Georgia"/>
              </a:defRPr>
            </a:lvl4pPr>
            <a:lvl5pPr algn="l">
              <a:buNone/>
              <a:defRPr sz="3600">
                <a:solidFill>
                  <a:srgbClr val="F5F1E8"/>
                </a:solidFill>
                <a:latin typeface="Georgia"/>
                <a:ea typeface="Georgia"/>
                <a:cs typeface="Georgia"/>
              </a:defRPr>
            </a:lvl5pPr>
            <a:lvl6pPr algn="l">
              <a:buNone/>
              <a:defRPr sz="3600">
                <a:solidFill>
                  <a:srgbClr val="F5F1E8"/>
                </a:solidFill>
                <a:latin typeface="Georgia"/>
                <a:ea typeface="Georgia"/>
                <a:cs typeface="Georgia"/>
              </a:defRPr>
            </a:lvl6pPr>
            <a:lvl7pPr algn="l">
              <a:buNone/>
              <a:defRPr sz="3600">
                <a:solidFill>
                  <a:srgbClr val="F5F1E8"/>
                </a:solidFill>
                <a:latin typeface="Georgia"/>
                <a:ea typeface="Georgia"/>
                <a:cs typeface="Georgia"/>
              </a:defRPr>
            </a:lvl7pPr>
            <a:lvl8pPr algn="l">
              <a:buNone/>
              <a:defRPr sz="3600">
                <a:solidFill>
                  <a:srgbClr val="F5F1E8"/>
                </a:solidFill>
                <a:latin typeface="Georgia"/>
                <a:ea typeface="Georgia"/>
                <a:cs typeface="Georgia"/>
              </a:defRPr>
            </a:lvl8pPr>
            <a:lvl9pPr algn="l">
              <a:buNone/>
              <a:defRPr sz="3600">
                <a:solidFill>
                  <a:srgbClr val="F5F1E8"/>
                </a:solidFill>
                <a:latin typeface="Georgia"/>
                <a:ea typeface="Georgia"/>
                <a:cs typeface="Georgia"/>
              </a:defRPr>
            </a:lvl9pPr>
          </a:lstStyle>
          <a:p xmlns:a="http://schemas.openxmlformats.org/drawingml/2006/main">
            <a:pPr algn="l">
              <a:buNone/>
              <a:defRPr sz="3600">
                <a:solidFill>
                  <a:srgbClr val="F5F1E8"/>
                </a:solidFill>
                <a:latin typeface="Georgia"/>
                <a:ea typeface="Georgia"/>
                <a:cs typeface="Georgia"/>
              </a:defRPr>
            </a:pPr>
            <a:r>
              <a:rPr sz="3600">
                <a:solidFill>
                  <a:srgbClr val="F5F1E8"/>
                </a:solidFill>
                <a:latin typeface="Georgia"/>
                <a:ea typeface="Georgia"/>
                <a:cs typeface="Georgia"/>
              </a:rPr>
              <a:t>International arrival support</a:t>
            </a:r>
          </a:p>
        </p:txBody>
      </p:sp>
      <p:sp>
        <p:nvSpPr>
          <p:cNvPr id="4" name="An organized plan for unfamiliar appointments">
            <a:extLst xmlns:a="http://schemas.openxmlformats.org/drawingml/2006/main">
              <a:ext uri="{FF2B5EF4-FFF2-40B4-BE49-F238E27FC236}">
                <a16:creationId xmlns:a16="http://schemas.microsoft.com/office/drawing/2014/main" id="{AC3FA1D5-775B-440D-9729-5A7FDD4F0B6D}"/>
              </a:ext>
            </a:extLst>
          </p:cNvPr>
          <p:cNvSpPr>
            <a:spLocks xmlns:a="http://schemas.openxmlformats.org/drawingml/2006/main" noGrp="1"/>
          </p:cNvSpPr>
          <p:nvPr/>
        </p:nvSpPr>
        <p:spPr>
          <a:xfrm xmlns:a="http://schemas.openxmlformats.org/drawingml/2006/main">
            <a:off x="571500" y="1952625"/>
            <a:ext cx="1085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DED8CA"/>
                </a:solidFill>
                <a:latin typeface="Arial"/>
                <a:ea typeface="Arial"/>
                <a:cs typeface="Arial"/>
              </a:defRPr>
            </a:defPPr>
            <a:lvl1pPr algn="l">
              <a:buNone/>
              <a:defRPr sz="2025">
                <a:solidFill>
                  <a:srgbClr val="DED8CA"/>
                </a:solidFill>
                <a:latin typeface="Arial"/>
                <a:ea typeface="Arial"/>
                <a:cs typeface="Arial"/>
              </a:defRPr>
            </a:lvl1pPr>
            <a:lvl2pPr algn="l">
              <a:buNone/>
              <a:defRPr sz="2025">
                <a:solidFill>
                  <a:srgbClr val="DED8CA"/>
                </a:solidFill>
                <a:latin typeface="Arial"/>
                <a:ea typeface="Arial"/>
                <a:cs typeface="Arial"/>
              </a:defRPr>
            </a:lvl2pPr>
            <a:lvl3pPr algn="l">
              <a:buNone/>
              <a:defRPr sz="2025">
                <a:solidFill>
                  <a:srgbClr val="DED8CA"/>
                </a:solidFill>
                <a:latin typeface="Arial"/>
                <a:ea typeface="Arial"/>
                <a:cs typeface="Arial"/>
              </a:defRPr>
            </a:lvl3pPr>
            <a:lvl4pPr algn="l">
              <a:buNone/>
              <a:defRPr sz="2025">
                <a:solidFill>
                  <a:srgbClr val="DED8CA"/>
                </a:solidFill>
                <a:latin typeface="Arial"/>
                <a:ea typeface="Arial"/>
                <a:cs typeface="Arial"/>
              </a:defRPr>
            </a:lvl4pPr>
            <a:lvl5pPr algn="l">
              <a:buNone/>
              <a:defRPr sz="2025">
                <a:solidFill>
                  <a:srgbClr val="DED8CA"/>
                </a:solidFill>
                <a:latin typeface="Arial"/>
                <a:ea typeface="Arial"/>
                <a:cs typeface="Arial"/>
              </a:defRPr>
            </a:lvl5pPr>
            <a:lvl6pPr algn="l">
              <a:buNone/>
              <a:defRPr sz="2025">
                <a:solidFill>
                  <a:srgbClr val="DED8CA"/>
                </a:solidFill>
                <a:latin typeface="Arial"/>
                <a:ea typeface="Arial"/>
                <a:cs typeface="Arial"/>
              </a:defRPr>
            </a:lvl6pPr>
            <a:lvl7pPr algn="l">
              <a:buNone/>
              <a:defRPr sz="2025">
                <a:solidFill>
                  <a:srgbClr val="DED8CA"/>
                </a:solidFill>
                <a:latin typeface="Arial"/>
                <a:ea typeface="Arial"/>
                <a:cs typeface="Arial"/>
              </a:defRPr>
            </a:lvl7pPr>
            <a:lvl8pPr algn="l">
              <a:buNone/>
              <a:defRPr sz="2025">
                <a:solidFill>
                  <a:srgbClr val="DED8CA"/>
                </a:solidFill>
                <a:latin typeface="Arial"/>
                <a:ea typeface="Arial"/>
                <a:cs typeface="Arial"/>
              </a:defRPr>
            </a:lvl8pPr>
            <a:lvl9pPr algn="l">
              <a:buNone/>
              <a:defRPr sz="2025">
                <a:solidFill>
                  <a:srgbClr val="DED8CA"/>
                </a:solidFill>
                <a:latin typeface="Arial"/>
                <a:ea typeface="Arial"/>
                <a:cs typeface="Arial"/>
              </a:defRPr>
            </a:lvl9pPr>
          </a:lstStyle>
          <a:p xmlns:a="http://schemas.openxmlformats.org/drawingml/2006/main">
            <a:pPr algn="l">
              <a:buNone/>
              <a:defRPr sz="2025">
                <a:solidFill>
                  <a:srgbClr val="DED8CA"/>
                </a:solidFill>
                <a:latin typeface="Arial"/>
                <a:ea typeface="Arial"/>
                <a:cs typeface="Arial"/>
              </a:defRPr>
            </a:pPr>
            <a:r>
              <a:rPr sz="2025">
                <a:solidFill>
                  <a:srgbClr val="DED8CA"/>
                </a:solidFill>
                <a:latin typeface="Arial"/>
                <a:ea typeface="Arial"/>
                <a:cs typeface="Arial"/>
              </a:rPr>
              <a:t>An organized plan for unfamiliar appointments and everyday services.</a:t>
            </a:r>
          </a:p>
        </p:txBody>
      </p:sp>
      <p:sp>
        <p:nvSpPr>
          <p:cNvPr id="5" name="Practical coordination">
            <a:extLst xmlns:a="http://schemas.openxmlformats.org/drawingml/2006/main">
              <a:ext uri="{FF2B5EF4-FFF2-40B4-BE49-F238E27FC236}">
                <a16:creationId xmlns:a16="http://schemas.microsoft.com/office/drawing/2014/main" id="{6233F6E3-2122-4205-AD7E-C9930BDE21D6}"/>
              </a:ext>
            </a:extLst>
          </p:cNvPr>
          <p:cNvSpPr>
            <a:spLocks xmlns:a="http://schemas.openxmlformats.org/drawingml/2006/main" noGrp="1"/>
          </p:cNvSpPr>
          <p:nvPr/>
        </p:nvSpPr>
        <p:spPr>
          <a:xfrm xmlns:a="http://schemas.openxmlformats.org/drawingml/2006/main">
            <a:off x="571500" y="306705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5F1E8"/>
                </a:solidFill>
                <a:latin typeface="Georgia"/>
                <a:ea typeface="Georgia"/>
                <a:cs typeface="Georgia"/>
              </a:defRPr>
            </a:defPPr>
            <a:lvl1pPr algn="l">
              <a:buNone/>
              <a:defRPr sz="2250">
                <a:solidFill>
                  <a:srgbClr val="F5F1E8"/>
                </a:solidFill>
                <a:latin typeface="Georgia"/>
                <a:ea typeface="Georgia"/>
                <a:cs typeface="Georgia"/>
              </a:defRPr>
            </a:lvl1pPr>
            <a:lvl2pPr algn="l">
              <a:buNone/>
              <a:defRPr sz="2250">
                <a:solidFill>
                  <a:srgbClr val="F5F1E8"/>
                </a:solidFill>
                <a:latin typeface="Georgia"/>
                <a:ea typeface="Georgia"/>
                <a:cs typeface="Georgia"/>
              </a:defRPr>
            </a:lvl2pPr>
            <a:lvl3pPr algn="l">
              <a:buNone/>
              <a:defRPr sz="2250">
                <a:solidFill>
                  <a:srgbClr val="F5F1E8"/>
                </a:solidFill>
                <a:latin typeface="Georgia"/>
                <a:ea typeface="Georgia"/>
                <a:cs typeface="Georgia"/>
              </a:defRPr>
            </a:lvl3pPr>
            <a:lvl4pPr algn="l">
              <a:buNone/>
              <a:defRPr sz="2250">
                <a:solidFill>
                  <a:srgbClr val="F5F1E8"/>
                </a:solidFill>
                <a:latin typeface="Georgia"/>
                <a:ea typeface="Georgia"/>
                <a:cs typeface="Georgia"/>
              </a:defRPr>
            </a:lvl4pPr>
            <a:lvl5pPr algn="l">
              <a:buNone/>
              <a:defRPr sz="2250">
                <a:solidFill>
                  <a:srgbClr val="F5F1E8"/>
                </a:solidFill>
                <a:latin typeface="Georgia"/>
                <a:ea typeface="Georgia"/>
                <a:cs typeface="Georgia"/>
              </a:defRPr>
            </a:lvl5pPr>
            <a:lvl6pPr algn="l">
              <a:buNone/>
              <a:defRPr sz="2250">
                <a:solidFill>
                  <a:srgbClr val="F5F1E8"/>
                </a:solidFill>
                <a:latin typeface="Georgia"/>
                <a:ea typeface="Georgia"/>
                <a:cs typeface="Georgia"/>
              </a:defRPr>
            </a:lvl6pPr>
            <a:lvl7pPr algn="l">
              <a:buNone/>
              <a:defRPr sz="2250">
                <a:solidFill>
                  <a:srgbClr val="F5F1E8"/>
                </a:solidFill>
                <a:latin typeface="Georgia"/>
                <a:ea typeface="Georgia"/>
                <a:cs typeface="Georgia"/>
              </a:defRPr>
            </a:lvl7pPr>
            <a:lvl8pPr algn="l">
              <a:buNone/>
              <a:defRPr sz="2250">
                <a:solidFill>
                  <a:srgbClr val="F5F1E8"/>
                </a:solidFill>
                <a:latin typeface="Georgia"/>
                <a:ea typeface="Georgia"/>
                <a:cs typeface="Georgia"/>
              </a:defRPr>
            </a:lvl8pPr>
            <a:lvl9pPr algn="l">
              <a:buNone/>
              <a:defRPr sz="2250">
                <a:solidFill>
                  <a:srgbClr val="F5F1E8"/>
                </a:solidFill>
                <a:latin typeface="Georgia"/>
                <a:ea typeface="Georgia"/>
                <a:cs typeface="Georgia"/>
              </a:defRPr>
            </a:lvl9pPr>
          </a:lstStyle>
          <a:p xmlns:a="http://schemas.openxmlformats.org/drawingml/2006/main">
            <a:pPr algn="l">
              <a:buNone/>
              <a:defRPr sz="2250">
                <a:solidFill>
                  <a:srgbClr val="F5F1E8"/>
                </a:solidFill>
                <a:latin typeface="Georgia"/>
                <a:ea typeface="Georgia"/>
                <a:cs typeface="Georgia"/>
              </a:defRPr>
            </a:pPr>
            <a:r>
              <a:rPr sz="2250">
                <a:solidFill>
                  <a:srgbClr val="F5F1E8"/>
                </a:solidFill>
                <a:latin typeface="Georgia"/>
                <a:ea typeface="Georgia"/>
                <a:cs typeface="Georgia"/>
              </a:rPr>
              <a:t>Practical coordination</a:t>
            </a:r>
          </a:p>
        </p:txBody>
      </p:sp>
      <p:sp>
        <p:nvSpPr>
          <p:cNvPr id="6" name="Official document checklists&#10;Social Security ">
            <a:extLst xmlns:a="http://schemas.openxmlformats.org/drawingml/2006/main">
              <a:ext uri="{FF2B5EF4-FFF2-40B4-BE49-F238E27FC236}">
                <a16:creationId xmlns:a16="http://schemas.microsoft.com/office/drawing/2014/main" id="{29203247-526A-4F17-BCBE-5A3609C07720}"/>
              </a:ext>
            </a:extLst>
          </p:cNvPr>
          <p:cNvSpPr>
            <a:spLocks xmlns:a="http://schemas.openxmlformats.org/drawingml/2006/main" noGrp="1"/>
          </p:cNvSpPr>
          <p:nvPr/>
        </p:nvSpPr>
        <p:spPr>
          <a:xfrm xmlns:a="http://schemas.openxmlformats.org/drawingml/2006/main">
            <a:off x="571500" y="3848100"/>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ED8CA"/>
                </a:solidFill>
                <a:latin typeface="Arial"/>
                <a:ea typeface="Arial"/>
                <a:cs typeface="Arial"/>
              </a:defRPr>
            </a:defPPr>
            <a:lvl1pPr algn="l">
              <a:buNone/>
              <a:defRPr sz="1800">
                <a:solidFill>
                  <a:srgbClr val="DED8CA"/>
                </a:solidFill>
                <a:latin typeface="Arial"/>
                <a:ea typeface="Arial"/>
                <a:cs typeface="Arial"/>
              </a:defRPr>
            </a:lvl1pPr>
            <a:lvl2pPr algn="l">
              <a:buNone/>
              <a:defRPr sz="1800">
                <a:solidFill>
                  <a:srgbClr val="DED8CA"/>
                </a:solidFill>
                <a:latin typeface="Arial"/>
                <a:ea typeface="Arial"/>
                <a:cs typeface="Arial"/>
              </a:defRPr>
            </a:lvl2pPr>
            <a:lvl3pPr algn="l">
              <a:buNone/>
              <a:defRPr sz="1800">
                <a:solidFill>
                  <a:srgbClr val="DED8CA"/>
                </a:solidFill>
                <a:latin typeface="Arial"/>
                <a:ea typeface="Arial"/>
                <a:cs typeface="Arial"/>
              </a:defRPr>
            </a:lvl3pPr>
            <a:lvl4pPr algn="l">
              <a:buNone/>
              <a:defRPr sz="1800">
                <a:solidFill>
                  <a:srgbClr val="DED8CA"/>
                </a:solidFill>
                <a:latin typeface="Arial"/>
                <a:ea typeface="Arial"/>
                <a:cs typeface="Arial"/>
              </a:defRPr>
            </a:lvl4pPr>
            <a:lvl5pPr algn="l">
              <a:buNone/>
              <a:defRPr sz="1800">
                <a:solidFill>
                  <a:srgbClr val="DED8CA"/>
                </a:solidFill>
                <a:latin typeface="Arial"/>
                <a:ea typeface="Arial"/>
                <a:cs typeface="Arial"/>
              </a:defRPr>
            </a:lvl5pPr>
            <a:lvl6pPr algn="l">
              <a:buNone/>
              <a:defRPr sz="1800">
                <a:solidFill>
                  <a:srgbClr val="DED8CA"/>
                </a:solidFill>
                <a:latin typeface="Arial"/>
                <a:ea typeface="Arial"/>
                <a:cs typeface="Arial"/>
              </a:defRPr>
            </a:lvl6pPr>
            <a:lvl7pPr algn="l">
              <a:buNone/>
              <a:defRPr sz="1800">
                <a:solidFill>
                  <a:srgbClr val="DED8CA"/>
                </a:solidFill>
                <a:latin typeface="Arial"/>
                <a:ea typeface="Arial"/>
                <a:cs typeface="Arial"/>
              </a:defRPr>
            </a:lvl7pPr>
            <a:lvl8pPr algn="l">
              <a:buNone/>
              <a:defRPr sz="1800">
                <a:solidFill>
                  <a:srgbClr val="DED8CA"/>
                </a:solidFill>
                <a:latin typeface="Arial"/>
                <a:ea typeface="Arial"/>
                <a:cs typeface="Arial"/>
              </a:defRPr>
            </a:lvl8pPr>
            <a:lvl9pPr algn="l">
              <a:buNone/>
              <a:defRPr sz="1800">
                <a:solidFill>
                  <a:srgbClr val="DED8CA"/>
                </a:solidFill>
                <a:latin typeface="Arial"/>
                <a:ea typeface="Arial"/>
                <a:cs typeface="Arial"/>
              </a:defRPr>
            </a:lvl9pPr>
          </a:lstStyle>
          <a:p xmlns:a="http://schemas.openxmlformats.org/drawingml/2006/main">
            <a:pPr algn="l">
              <a:buNone/>
              <a:defRPr sz="1800">
                <a:solidFill>
                  <a:srgbClr val="DED8CA"/>
                </a:solidFill>
                <a:latin typeface="Arial"/>
                <a:ea typeface="Arial"/>
                <a:cs typeface="Arial"/>
              </a:defRPr>
            </a:pPr>
            <a:r>
              <a:rPr sz="1800">
                <a:solidFill>
                  <a:srgbClr val="DED8CA"/>
                </a:solidFill>
                <a:latin typeface="Arial"/>
                <a:ea typeface="Arial"/>
                <a:cs typeface="Arial"/>
              </a:rPr>
              <a:t>Official document checklists</a:t>
            </a:r>
          </a:p>
          <a:p xmlns:a="http://schemas.openxmlformats.org/drawingml/2006/main">
            <a:pPr algn="l">
              <a:buNone/>
              <a:defRPr sz="1800">
                <a:solidFill>
                  <a:srgbClr val="DED8CA"/>
                </a:solidFill>
                <a:latin typeface="Arial"/>
                <a:ea typeface="Arial"/>
                <a:cs typeface="Arial"/>
              </a:defRPr>
            </a:pPr>
            <a:r>
              <a:rPr sz="1800">
                <a:solidFill>
                  <a:srgbClr val="DED8CA"/>
                </a:solidFill>
                <a:latin typeface="Arial"/>
                <a:ea typeface="Arial"/>
                <a:cs typeface="Arial"/>
              </a:rPr>
              <a:t>Social Security navigation for eligible applicants</a:t>
            </a:r>
          </a:p>
          <a:p xmlns:a="http://schemas.openxmlformats.org/drawingml/2006/main">
            <a:pPr algn="l">
              <a:buNone/>
              <a:defRPr sz="1800">
                <a:solidFill>
                  <a:srgbClr val="DED8CA"/>
                </a:solidFill>
                <a:latin typeface="Arial"/>
                <a:ea typeface="Arial"/>
                <a:cs typeface="Arial"/>
              </a:defRPr>
            </a:pPr>
            <a:r>
              <a:rPr sz="1800">
                <a:solidFill>
                  <a:srgbClr val="DED8CA"/>
                </a:solidFill>
                <a:latin typeface="Arial"/>
                <a:ea typeface="Arial"/>
                <a:cs typeface="Arial"/>
              </a:rPr>
              <a:t>Banking appointments</a:t>
            </a:r>
          </a:p>
          <a:p xmlns:a="http://schemas.openxmlformats.org/drawingml/2006/main">
            <a:pPr algn="l">
              <a:buNone/>
              <a:defRPr sz="1800">
                <a:solidFill>
                  <a:srgbClr val="DED8CA"/>
                </a:solidFill>
                <a:latin typeface="Arial"/>
                <a:ea typeface="Arial"/>
                <a:cs typeface="Arial"/>
              </a:defRPr>
            </a:pPr>
            <a:r>
              <a:rPr sz="1800">
                <a:solidFill>
                  <a:srgbClr val="DED8CA"/>
                </a:solidFill>
                <a:latin typeface="Arial"/>
                <a:ea typeface="Arial"/>
                <a:cs typeface="Arial"/>
              </a:rPr>
              <a:t>Driver’s license and vehicle resources</a:t>
            </a:r>
          </a:p>
        </p:txBody>
      </p:sp>
      <p:sp>
        <p:nvSpPr>
          <p:cNvPr id="7" name="Professional introductions">
            <a:extLst xmlns:a="http://schemas.openxmlformats.org/drawingml/2006/main">
              <a:ext uri="{FF2B5EF4-FFF2-40B4-BE49-F238E27FC236}">
                <a16:creationId xmlns:a16="http://schemas.microsoft.com/office/drawing/2014/main" id="{EDE91794-47D1-452B-8A65-5A82CA68CA9E}"/>
              </a:ext>
            </a:extLst>
          </p:cNvPr>
          <p:cNvSpPr>
            <a:spLocks xmlns:a="http://schemas.openxmlformats.org/drawingml/2006/main" noGrp="1"/>
          </p:cNvSpPr>
          <p:nvPr/>
        </p:nvSpPr>
        <p:spPr>
          <a:xfrm xmlns:a="http://schemas.openxmlformats.org/drawingml/2006/main">
            <a:off x="6429375" y="3067050"/>
            <a:ext cx="514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250">
                <a:solidFill>
                  <a:srgbClr val="F5F1E8"/>
                </a:solidFill>
                <a:latin typeface="Georgia"/>
                <a:ea typeface="Georgia"/>
                <a:cs typeface="Georgia"/>
              </a:defRPr>
            </a:defPPr>
            <a:lvl1pPr algn="l">
              <a:buNone/>
              <a:defRPr sz="2250">
                <a:solidFill>
                  <a:srgbClr val="F5F1E8"/>
                </a:solidFill>
                <a:latin typeface="Georgia"/>
                <a:ea typeface="Georgia"/>
                <a:cs typeface="Georgia"/>
              </a:defRPr>
            </a:lvl1pPr>
            <a:lvl2pPr algn="l">
              <a:buNone/>
              <a:defRPr sz="2250">
                <a:solidFill>
                  <a:srgbClr val="F5F1E8"/>
                </a:solidFill>
                <a:latin typeface="Georgia"/>
                <a:ea typeface="Georgia"/>
                <a:cs typeface="Georgia"/>
              </a:defRPr>
            </a:lvl2pPr>
            <a:lvl3pPr algn="l">
              <a:buNone/>
              <a:defRPr sz="2250">
                <a:solidFill>
                  <a:srgbClr val="F5F1E8"/>
                </a:solidFill>
                <a:latin typeface="Georgia"/>
                <a:ea typeface="Georgia"/>
                <a:cs typeface="Georgia"/>
              </a:defRPr>
            </a:lvl3pPr>
            <a:lvl4pPr algn="l">
              <a:buNone/>
              <a:defRPr sz="2250">
                <a:solidFill>
                  <a:srgbClr val="F5F1E8"/>
                </a:solidFill>
                <a:latin typeface="Georgia"/>
                <a:ea typeface="Georgia"/>
                <a:cs typeface="Georgia"/>
              </a:defRPr>
            </a:lvl4pPr>
            <a:lvl5pPr algn="l">
              <a:buNone/>
              <a:defRPr sz="2250">
                <a:solidFill>
                  <a:srgbClr val="F5F1E8"/>
                </a:solidFill>
                <a:latin typeface="Georgia"/>
                <a:ea typeface="Georgia"/>
                <a:cs typeface="Georgia"/>
              </a:defRPr>
            </a:lvl5pPr>
            <a:lvl6pPr algn="l">
              <a:buNone/>
              <a:defRPr sz="2250">
                <a:solidFill>
                  <a:srgbClr val="F5F1E8"/>
                </a:solidFill>
                <a:latin typeface="Georgia"/>
                <a:ea typeface="Georgia"/>
                <a:cs typeface="Georgia"/>
              </a:defRPr>
            </a:lvl6pPr>
            <a:lvl7pPr algn="l">
              <a:buNone/>
              <a:defRPr sz="2250">
                <a:solidFill>
                  <a:srgbClr val="F5F1E8"/>
                </a:solidFill>
                <a:latin typeface="Georgia"/>
                <a:ea typeface="Georgia"/>
                <a:cs typeface="Georgia"/>
              </a:defRPr>
            </a:lvl7pPr>
            <a:lvl8pPr algn="l">
              <a:buNone/>
              <a:defRPr sz="2250">
                <a:solidFill>
                  <a:srgbClr val="F5F1E8"/>
                </a:solidFill>
                <a:latin typeface="Georgia"/>
                <a:ea typeface="Georgia"/>
                <a:cs typeface="Georgia"/>
              </a:defRPr>
            </a:lvl8pPr>
            <a:lvl9pPr algn="l">
              <a:buNone/>
              <a:defRPr sz="2250">
                <a:solidFill>
                  <a:srgbClr val="F5F1E8"/>
                </a:solidFill>
                <a:latin typeface="Georgia"/>
                <a:ea typeface="Georgia"/>
                <a:cs typeface="Georgia"/>
              </a:defRPr>
            </a:lvl9pPr>
          </a:lstStyle>
          <a:p xmlns:a="http://schemas.openxmlformats.org/drawingml/2006/main">
            <a:pPr algn="l">
              <a:buNone/>
              <a:defRPr sz="2250">
                <a:solidFill>
                  <a:srgbClr val="F5F1E8"/>
                </a:solidFill>
                <a:latin typeface="Georgia"/>
                <a:ea typeface="Georgia"/>
                <a:cs typeface="Georgia"/>
              </a:defRPr>
            </a:pPr>
            <a:r>
              <a:rPr sz="2250">
                <a:solidFill>
                  <a:srgbClr val="F5F1E8"/>
                </a:solidFill>
                <a:latin typeface="Georgia"/>
                <a:ea typeface="Georgia"/>
                <a:cs typeface="Georgia"/>
              </a:rPr>
              <a:t>Professional introductions</a:t>
            </a:r>
          </a:p>
        </p:txBody>
      </p:sp>
      <p:sp>
        <p:nvSpPr>
          <p:cNvPr id="8" name="Licensed real estate professionals&#10;Qualified ">
            <a:extLst xmlns:a="http://schemas.openxmlformats.org/drawingml/2006/main">
              <a:ext uri="{FF2B5EF4-FFF2-40B4-BE49-F238E27FC236}">
                <a16:creationId xmlns:a16="http://schemas.microsoft.com/office/drawing/2014/main" id="{B214C49F-622D-4270-B54A-FA0E01D91174}"/>
              </a:ext>
            </a:extLst>
          </p:cNvPr>
          <p:cNvSpPr>
            <a:spLocks xmlns:a="http://schemas.openxmlformats.org/drawingml/2006/main" noGrp="1"/>
          </p:cNvSpPr>
          <p:nvPr/>
        </p:nvSpPr>
        <p:spPr>
          <a:xfrm xmlns:a="http://schemas.openxmlformats.org/drawingml/2006/main">
            <a:off x="6429375" y="3848100"/>
            <a:ext cx="51435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DED8CA"/>
                </a:solidFill>
                <a:latin typeface="Arial"/>
                <a:ea typeface="Arial"/>
                <a:cs typeface="Arial"/>
              </a:defRPr>
            </a:defPPr>
            <a:lvl1pPr algn="l">
              <a:buNone/>
              <a:defRPr sz="1800">
                <a:solidFill>
                  <a:srgbClr val="DED8CA"/>
                </a:solidFill>
                <a:latin typeface="Arial"/>
                <a:ea typeface="Arial"/>
                <a:cs typeface="Arial"/>
              </a:defRPr>
            </a:lvl1pPr>
            <a:lvl2pPr algn="l">
              <a:buNone/>
              <a:defRPr sz="1800">
                <a:solidFill>
                  <a:srgbClr val="DED8CA"/>
                </a:solidFill>
                <a:latin typeface="Arial"/>
                <a:ea typeface="Arial"/>
                <a:cs typeface="Arial"/>
              </a:defRPr>
            </a:lvl2pPr>
            <a:lvl3pPr algn="l">
              <a:buNone/>
              <a:defRPr sz="1800">
                <a:solidFill>
                  <a:srgbClr val="DED8CA"/>
                </a:solidFill>
                <a:latin typeface="Arial"/>
                <a:ea typeface="Arial"/>
                <a:cs typeface="Arial"/>
              </a:defRPr>
            </a:lvl3pPr>
            <a:lvl4pPr algn="l">
              <a:buNone/>
              <a:defRPr sz="1800">
                <a:solidFill>
                  <a:srgbClr val="DED8CA"/>
                </a:solidFill>
                <a:latin typeface="Arial"/>
                <a:ea typeface="Arial"/>
                <a:cs typeface="Arial"/>
              </a:defRPr>
            </a:lvl4pPr>
            <a:lvl5pPr algn="l">
              <a:buNone/>
              <a:defRPr sz="1800">
                <a:solidFill>
                  <a:srgbClr val="DED8CA"/>
                </a:solidFill>
                <a:latin typeface="Arial"/>
                <a:ea typeface="Arial"/>
                <a:cs typeface="Arial"/>
              </a:defRPr>
            </a:lvl5pPr>
            <a:lvl6pPr algn="l">
              <a:buNone/>
              <a:defRPr sz="1800">
                <a:solidFill>
                  <a:srgbClr val="DED8CA"/>
                </a:solidFill>
                <a:latin typeface="Arial"/>
                <a:ea typeface="Arial"/>
                <a:cs typeface="Arial"/>
              </a:defRPr>
            </a:lvl6pPr>
            <a:lvl7pPr algn="l">
              <a:buNone/>
              <a:defRPr sz="1800">
                <a:solidFill>
                  <a:srgbClr val="DED8CA"/>
                </a:solidFill>
                <a:latin typeface="Arial"/>
                <a:ea typeface="Arial"/>
                <a:cs typeface="Arial"/>
              </a:defRPr>
            </a:lvl7pPr>
            <a:lvl8pPr algn="l">
              <a:buNone/>
              <a:defRPr sz="1800">
                <a:solidFill>
                  <a:srgbClr val="DED8CA"/>
                </a:solidFill>
                <a:latin typeface="Arial"/>
                <a:ea typeface="Arial"/>
                <a:cs typeface="Arial"/>
              </a:defRPr>
            </a:lvl8pPr>
            <a:lvl9pPr algn="l">
              <a:buNone/>
              <a:defRPr sz="1800">
                <a:solidFill>
                  <a:srgbClr val="DED8CA"/>
                </a:solidFill>
                <a:latin typeface="Arial"/>
                <a:ea typeface="Arial"/>
                <a:cs typeface="Arial"/>
              </a:defRPr>
            </a:lvl9pPr>
          </a:lstStyle>
          <a:p xmlns:a="http://schemas.openxmlformats.org/drawingml/2006/main">
            <a:pPr algn="l">
              <a:buNone/>
              <a:defRPr sz="1800">
                <a:solidFill>
                  <a:srgbClr val="DED8CA"/>
                </a:solidFill>
                <a:latin typeface="Arial"/>
                <a:ea typeface="Arial"/>
                <a:cs typeface="Arial"/>
              </a:defRPr>
            </a:pPr>
            <a:r>
              <a:rPr sz="1800">
                <a:solidFill>
                  <a:srgbClr val="DED8CA"/>
                </a:solidFill>
                <a:latin typeface="Arial"/>
                <a:ea typeface="Arial"/>
                <a:cs typeface="Arial"/>
              </a:rPr>
              <a:t>Licensed real estate professionals</a:t>
            </a:r>
          </a:p>
          <a:p xmlns:a="http://schemas.openxmlformats.org/drawingml/2006/main">
            <a:pPr algn="l">
              <a:buNone/>
              <a:defRPr sz="1800">
                <a:solidFill>
                  <a:srgbClr val="DED8CA"/>
                </a:solidFill>
                <a:latin typeface="Arial"/>
                <a:ea typeface="Arial"/>
                <a:cs typeface="Arial"/>
              </a:defRPr>
            </a:pPr>
            <a:r>
              <a:rPr sz="1800">
                <a:solidFill>
                  <a:srgbClr val="DED8CA"/>
                </a:solidFill>
                <a:latin typeface="Arial"/>
                <a:ea typeface="Arial"/>
                <a:cs typeface="Arial"/>
              </a:rPr>
              <a:t>Qualified auto and mortgage lenders</a:t>
            </a:r>
          </a:p>
          <a:p xmlns:a="http://schemas.openxmlformats.org/drawingml/2006/main">
            <a:pPr algn="l">
              <a:buNone/>
              <a:defRPr sz="1800">
                <a:solidFill>
                  <a:srgbClr val="DED8CA"/>
                </a:solidFill>
                <a:latin typeface="Arial"/>
                <a:ea typeface="Arial"/>
                <a:cs typeface="Arial"/>
              </a:defRPr>
            </a:pPr>
            <a:r>
              <a:rPr sz="1800">
                <a:solidFill>
                  <a:srgbClr val="DED8CA"/>
                </a:solidFill>
                <a:latin typeface="Arial"/>
                <a:ea typeface="Arial"/>
                <a:cs typeface="Arial"/>
              </a:rPr>
              <a:t>Immigration attorneys or</a:t>
            </a:r>
          </a:p>
          <a:p xmlns:a="http://schemas.openxmlformats.org/drawingml/2006/main">
            <a:pPr algn="l">
              <a:buNone/>
              <a:defRPr sz="1800">
                <a:solidFill>
                  <a:srgbClr val="DED8CA"/>
                </a:solidFill>
                <a:latin typeface="Arial"/>
                <a:ea typeface="Arial"/>
                <a:cs typeface="Arial"/>
              </a:defRPr>
            </a:pPr>
            <a:r>
              <a:rPr sz="1800">
                <a:solidFill>
                  <a:srgbClr val="DED8CA"/>
                </a:solidFill>
                <a:latin typeface="Arial"/>
                <a:ea typeface="Arial"/>
                <a:cs typeface="Arial"/>
              </a:rPr>
              <a:t>authorized representatives</a:t>
            </a:r>
          </a:p>
        </p:txBody>
      </p:sp>
      <p:sp>
        <p:nvSpPr>
          <p:cNvPr id="9" name="Gatherwell coordinates practical support. Qua">
            <a:extLst xmlns:a="http://schemas.openxmlformats.org/drawingml/2006/main">
              <a:ext uri="{FF2B5EF4-FFF2-40B4-BE49-F238E27FC236}">
                <a16:creationId xmlns:a16="http://schemas.microsoft.com/office/drawing/2014/main" id="{0DF3801E-96DE-4FC2-94D3-6CD55C97D119}"/>
              </a:ext>
            </a:extLst>
          </p:cNvPr>
          <p:cNvSpPr>
            <a:spLocks xmlns:a="http://schemas.openxmlformats.org/drawingml/2006/main" noGrp="1"/>
          </p:cNvSpPr>
          <p:nvPr/>
        </p:nvSpPr>
        <p:spPr>
          <a:xfrm xmlns:a="http://schemas.openxmlformats.org/drawingml/2006/main">
            <a:off x="571500" y="5953125"/>
            <a:ext cx="1095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a:solidFill>
                  <a:srgbClr val="DED8CA"/>
                </a:solidFill>
                <a:latin typeface="Arial"/>
                <a:ea typeface="Arial"/>
                <a:cs typeface="Arial"/>
              </a:defRPr>
            </a:defPPr>
            <a:lvl1pPr algn="l">
              <a:buNone/>
              <a:defRPr sz="1350">
                <a:solidFill>
                  <a:srgbClr val="DED8CA"/>
                </a:solidFill>
                <a:latin typeface="Arial"/>
                <a:ea typeface="Arial"/>
                <a:cs typeface="Arial"/>
              </a:defRPr>
            </a:lvl1pPr>
            <a:lvl2pPr algn="l">
              <a:buNone/>
              <a:defRPr sz="1350">
                <a:solidFill>
                  <a:srgbClr val="DED8CA"/>
                </a:solidFill>
                <a:latin typeface="Arial"/>
                <a:ea typeface="Arial"/>
                <a:cs typeface="Arial"/>
              </a:defRPr>
            </a:lvl2pPr>
            <a:lvl3pPr algn="l">
              <a:buNone/>
              <a:defRPr sz="1350">
                <a:solidFill>
                  <a:srgbClr val="DED8CA"/>
                </a:solidFill>
                <a:latin typeface="Arial"/>
                <a:ea typeface="Arial"/>
                <a:cs typeface="Arial"/>
              </a:defRPr>
            </a:lvl3pPr>
            <a:lvl4pPr algn="l">
              <a:buNone/>
              <a:defRPr sz="1350">
                <a:solidFill>
                  <a:srgbClr val="DED8CA"/>
                </a:solidFill>
                <a:latin typeface="Arial"/>
                <a:ea typeface="Arial"/>
                <a:cs typeface="Arial"/>
              </a:defRPr>
            </a:lvl4pPr>
            <a:lvl5pPr algn="l">
              <a:buNone/>
              <a:defRPr sz="1350">
                <a:solidFill>
                  <a:srgbClr val="DED8CA"/>
                </a:solidFill>
                <a:latin typeface="Arial"/>
                <a:ea typeface="Arial"/>
                <a:cs typeface="Arial"/>
              </a:defRPr>
            </a:lvl5pPr>
            <a:lvl6pPr algn="l">
              <a:buNone/>
              <a:defRPr sz="1350">
                <a:solidFill>
                  <a:srgbClr val="DED8CA"/>
                </a:solidFill>
                <a:latin typeface="Arial"/>
                <a:ea typeface="Arial"/>
                <a:cs typeface="Arial"/>
              </a:defRPr>
            </a:lvl6pPr>
            <a:lvl7pPr algn="l">
              <a:buNone/>
              <a:defRPr sz="1350">
                <a:solidFill>
                  <a:srgbClr val="DED8CA"/>
                </a:solidFill>
                <a:latin typeface="Arial"/>
                <a:ea typeface="Arial"/>
                <a:cs typeface="Arial"/>
              </a:defRPr>
            </a:lvl7pPr>
            <a:lvl8pPr algn="l">
              <a:buNone/>
              <a:defRPr sz="1350">
                <a:solidFill>
                  <a:srgbClr val="DED8CA"/>
                </a:solidFill>
                <a:latin typeface="Arial"/>
                <a:ea typeface="Arial"/>
                <a:cs typeface="Arial"/>
              </a:defRPr>
            </a:lvl8pPr>
            <a:lvl9pPr algn="l">
              <a:buNone/>
              <a:defRPr sz="1350">
                <a:solidFill>
                  <a:srgbClr val="DED8CA"/>
                </a:solidFill>
                <a:latin typeface="Arial"/>
                <a:ea typeface="Arial"/>
                <a:cs typeface="Arial"/>
              </a:defRPr>
            </a:lvl9pPr>
          </a:lstStyle>
          <a:p xmlns:a="http://schemas.openxmlformats.org/drawingml/2006/main">
            <a:pPr algn="l">
              <a:buNone/>
              <a:defRPr sz="1350">
                <a:solidFill>
                  <a:srgbClr val="DED8CA"/>
                </a:solidFill>
                <a:latin typeface="Arial"/>
                <a:ea typeface="Arial"/>
                <a:cs typeface="Arial"/>
              </a:defRPr>
            </a:pPr>
            <a:r>
              <a:rPr sz="1350">
                <a:solidFill>
                  <a:srgbClr val="DED8CA"/>
                </a:solidFill>
                <a:latin typeface="Arial"/>
                <a:ea typeface="Arial"/>
                <a:cs typeface="Arial"/>
              </a:rPr>
              <a:t>Ascend Global Co.</a:t>
            </a:r>
            <a:r>
              <a:rPr sz="1350">
                <a:solidFill>
                  <a:srgbClr val="DED8CA"/>
                </a:solidFill>
                <a:latin typeface="Arial"/>
                <a:ea typeface="Arial"/>
                <a:cs typeface="Arial"/>
              </a:rPr>
              <a:t> coordinates practical support. Qualified professionals provide real estate, legal and lending services.</a:t>
            </a:r>
          </a:p>
          <a:p xmlns:a="http://schemas.openxmlformats.org/drawingml/2006/main">
            <a:pPr algn="l">
              <a:buNone/>
              <a:defRPr sz="1350">
                <a:solidFill>
                  <a:srgbClr val="DED8CA"/>
                </a:solidFill>
                <a:latin typeface="Arial"/>
                <a:ea typeface="Arial"/>
                <a:cs typeface="Arial"/>
              </a:defRPr>
            </a:pPr>
            <a:r>
              <a:rPr sz="1350">
                <a:solidFill>
                  <a:srgbClr val="DED8CA"/>
                </a:solidFill>
                <a:latin typeface="Arial"/>
                <a:ea typeface="Arial"/>
                <a:cs typeface="Arial"/>
              </a:rPr>
              <a:t>Institutions determine eligibility and approvals. Clients submit sensitive documents directly to those providers.</a:t>
            </a:r>
          </a:p>
        </p:txBody>
      </p:sp>
    </p:spTree>
    <p:extLst>
      <p:ext uri="{BB962C8B-B14F-4D97-AF65-F5344CB8AC3E}">
        <p14:creationId xmlns:p14="http://schemas.microsoft.com/office/powerpoint/2010/main" val="656361682"/>
      </p:ext>
    </p:extLst>
  </p:cSld>
</p:sld>
</file>

<file path=ppt/slides/slide14.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2" name="Ascend Global Co.">
            <a:extLst xmlns:a="http://schemas.openxmlformats.org/drawingml/2006/main">
              <a:ext uri="{FF2B5EF4-FFF2-40B4-BE49-F238E27FC236}">
                <a16:creationId xmlns:a16="http://schemas.microsoft.com/office/drawing/2014/main" id="{137BB228-869A-4D5B-A78C-9E81FA6FDBD6}"/>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14">
            <a:extLst xmlns:a="http://schemas.openxmlformats.org/drawingml/2006/main">
              <a:ext uri="{FF2B5EF4-FFF2-40B4-BE49-F238E27FC236}">
                <a16:creationId xmlns:a16="http://schemas.microsoft.com/office/drawing/2014/main" id="{A980758F-0FB0-46E1-B341-E01049F8A235}"/>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14</a:t>
            </a:r>
          </a:p>
        </p:txBody>
      </p:sp>
      <p:sp>
        <p:nvSpPr>
          <p:cNvPr id="3" name="ILLUSTRATIVE SERVICE COMBINATION">
            <a:extLst xmlns:a="http://schemas.openxmlformats.org/drawingml/2006/main">
              <a:ext uri="{FF2B5EF4-FFF2-40B4-BE49-F238E27FC236}">
                <a16:creationId xmlns:a16="http://schemas.microsoft.com/office/drawing/2014/main" id="{01D1494D-57C1-48DD-BC52-0B13B5CAF81E}"/>
              </a:ext>
            </a:extLst>
          </p:cNvPr>
          <p:cNvSpPr>
            <a:spLocks xmlns:a="http://schemas.openxmlformats.org/drawingml/2006/main" noGrp="1"/>
          </p:cNvSpPr>
          <p:nvPr/>
        </p:nvSpPr>
        <p:spPr>
          <a:xfrm xmlns:a="http://schemas.openxmlformats.org/drawingml/2006/main">
            <a:off x="571500" y="1009650"/>
            <a:ext cx="5715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350" b="1">
                <a:solidFill>
                  <a:srgbClr val="9B6F52"/>
                </a:solidFill>
                <a:latin typeface="Arial"/>
                <a:ea typeface="Arial"/>
                <a:cs typeface="Arial"/>
              </a:defRPr>
            </a:defPPr>
            <a:lvl1pPr algn="l">
              <a:buNone/>
              <a:defRPr sz="1350" b="1">
                <a:solidFill>
                  <a:srgbClr val="9B6F52"/>
                </a:solidFill>
                <a:latin typeface="Arial"/>
                <a:ea typeface="Arial"/>
                <a:cs typeface="Arial"/>
              </a:defRPr>
            </a:lvl1pPr>
            <a:lvl2pPr algn="l">
              <a:buNone/>
              <a:defRPr sz="1350" b="1">
                <a:solidFill>
                  <a:srgbClr val="9B6F52"/>
                </a:solidFill>
                <a:latin typeface="Arial"/>
                <a:ea typeface="Arial"/>
                <a:cs typeface="Arial"/>
              </a:defRPr>
            </a:lvl2pPr>
            <a:lvl3pPr algn="l">
              <a:buNone/>
              <a:defRPr sz="1350" b="1">
                <a:solidFill>
                  <a:srgbClr val="9B6F52"/>
                </a:solidFill>
                <a:latin typeface="Arial"/>
                <a:ea typeface="Arial"/>
                <a:cs typeface="Arial"/>
              </a:defRPr>
            </a:lvl3pPr>
            <a:lvl4pPr algn="l">
              <a:buNone/>
              <a:defRPr sz="1350" b="1">
                <a:solidFill>
                  <a:srgbClr val="9B6F52"/>
                </a:solidFill>
                <a:latin typeface="Arial"/>
                <a:ea typeface="Arial"/>
                <a:cs typeface="Arial"/>
              </a:defRPr>
            </a:lvl4pPr>
            <a:lvl5pPr algn="l">
              <a:buNone/>
              <a:defRPr sz="1350" b="1">
                <a:solidFill>
                  <a:srgbClr val="9B6F52"/>
                </a:solidFill>
                <a:latin typeface="Arial"/>
                <a:ea typeface="Arial"/>
                <a:cs typeface="Arial"/>
              </a:defRPr>
            </a:lvl5pPr>
            <a:lvl6pPr algn="l">
              <a:buNone/>
              <a:defRPr sz="1350" b="1">
                <a:solidFill>
                  <a:srgbClr val="9B6F52"/>
                </a:solidFill>
                <a:latin typeface="Arial"/>
                <a:ea typeface="Arial"/>
                <a:cs typeface="Arial"/>
              </a:defRPr>
            </a:lvl6pPr>
            <a:lvl7pPr algn="l">
              <a:buNone/>
              <a:defRPr sz="1350" b="1">
                <a:solidFill>
                  <a:srgbClr val="9B6F52"/>
                </a:solidFill>
                <a:latin typeface="Arial"/>
                <a:ea typeface="Arial"/>
                <a:cs typeface="Arial"/>
              </a:defRPr>
            </a:lvl7pPr>
            <a:lvl8pPr algn="l">
              <a:buNone/>
              <a:defRPr sz="1350" b="1">
                <a:solidFill>
                  <a:srgbClr val="9B6F52"/>
                </a:solidFill>
                <a:latin typeface="Arial"/>
                <a:ea typeface="Arial"/>
                <a:cs typeface="Arial"/>
              </a:defRPr>
            </a:lvl8pPr>
            <a:lvl9pPr algn="l">
              <a:buNone/>
              <a:defRPr sz="1350" b="1">
                <a:solidFill>
                  <a:srgbClr val="9B6F52"/>
                </a:solidFill>
                <a:latin typeface="Arial"/>
                <a:ea typeface="Arial"/>
                <a:cs typeface="Arial"/>
              </a:defRPr>
            </a:lvl9pPr>
          </a:lstStyle>
          <a:p xmlns:a="http://schemas.openxmlformats.org/drawingml/2006/main">
            <a:pPr algn="l">
              <a:buNone/>
              <a:defRPr sz="1350" b="1">
                <a:solidFill>
                  <a:srgbClr val="9B6F52"/>
                </a:solidFill>
                <a:latin typeface="Arial"/>
                <a:ea typeface="Arial"/>
                <a:cs typeface="Arial"/>
              </a:defRPr>
            </a:pPr>
            <a:r>
              <a:rPr sz="1350" b="1">
                <a:solidFill>
                  <a:srgbClr val="9B6F52"/>
                </a:solidFill>
                <a:latin typeface="Arial"/>
                <a:ea typeface="Arial"/>
                <a:cs typeface="Arial"/>
              </a:rPr>
              <a:t>ILLUSTRATIVE SERVICE COMBINATION</a:t>
            </a:r>
          </a:p>
        </p:txBody>
      </p:sp>
      <p:sp>
        <p:nvSpPr>
          <p:cNvPr id="4" name="An employee welcome, coordinated">
            <a:extLst xmlns:a="http://schemas.openxmlformats.org/drawingml/2006/main">
              <a:ext uri="{FF2B5EF4-FFF2-40B4-BE49-F238E27FC236}">
                <a16:creationId xmlns:a16="http://schemas.microsoft.com/office/drawing/2014/main" id="{D5D0319A-5560-4ACA-976B-590F4DB5F2FA}"/>
              </a:ext>
            </a:extLst>
          </p:cNvPr>
          <p:cNvSpPr>
            <a:spLocks xmlns:a="http://schemas.openxmlformats.org/drawingml/2006/main" noGrp="1"/>
          </p:cNvSpPr>
          <p:nvPr/>
        </p:nvSpPr>
        <p:spPr>
          <a:xfrm xmlns:a="http://schemas.openxmlformats.org/drawingml/2006/main">
            <a:off x="571500" y="1457325"/>
            <a:ext cx="10858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525">
                <a:solidFill>
                  <a:srgbClr val="243F35"/>
                </a:solidFill>
                <a:latin typeface="Georgia"/>
                <a:ea typeface="Georgia"/>
                <a:cs typeface="Georgia"/>
              </a:defRPr>
            </a:defPPr>
            <a:lvl1pPr algn="l">
              <a:buNone/>
              <a:defRPr sz="3525">
                <a:solidFill>
                  <a:srgbClr val="243F35"/>
                </a:solidFill>
                <a:latin typeface="Georgia"/>
                <a:ea typeface="Georgia"/>
                <a:cs typeface="Georgia"/>
              </a:defRPr>
            </a:lvl1pPr>
            <a:lvl2pPr algn="l">
              <a:buNone/>
              <a:defRPr sz="3525">
                <a:solidFill>
                  <a:srgbClr val="243F35"/>
                </a:solidFill>
                <a:latin typeface="Georgia"/>
                <a:ea typeface="Georgia"/>
                <a:cs typeface="Georgia"/>
              </a:defRPr>
            </a:lvl2pPr>
            <a:lvl3pPr algn="l">
              <a:buNone/>
              <a:defRPr sz="3525">
                <a:solidFill>
                  <a:srgbClr val="243F35"/>
                </a:solidFill>
                <a:latin typeface="Georgia"/>
                <a:ea typeface="Georgia"/>
                <a:cs typeface="Georgia"/>
              </a:defRPr>
            </a:lvl3pPr>
            <a:lvl4pPr algn="l">
              <a:buNone/>
              <a:defRPr sz="3525">
                <a:solidFill>
                  <a:srgbClr val="243F35"/>
                </a:solidFill>
                <a:latin typeface="Georgia"/>
                <a:ea typeface="Georgia"/>
                <a:cs typeface="Georgia"/>
              </a:defRPr>
            </a:lvl4pPr>
            <a:lvl5pPr algn="l">
              <a:buNone/>
              <a:defRPr sz="3525">
                <a:solidFill>
                  <a:srgbClr val="243F35"/>
                </a:solidFill>
                <a:latin typeface="Georgia"/>
                <a:ea typeface="Georgia"/>
                <a:cs typeface="Georgia"/>
              </a:defRPr>
            </a:lvl5pPr>
            <a:lvl6pPr algn="l">
              <a:buNone/>
              <a:defRPr sz="3525">
                <a:solidFill>
                  <a:srgbClr val="243F35"/>
                </a:solidFill>
                <a:latin typeface="Georgia"/>
                <a:ea typeface="Georgia"/>
                <a:cs typeface="Georgia"/>
              </a:defRPr>
            </a:lvl6pPr>
            <a:lvl7pPr algn="l">
              <a:buNone/>
              <a:defRPr sz="3525">
                <a:solidFill>
                  <a:srgbClr val="243F35"/>
                </a:solidFill>
                <a:latin typeface="Georgia"/>
                <a:ea typeface="Georgia"/>
                <a:cs typeface="Georgia"/>
              </a:defRPr>
            </a:lvl7pPr>
            <a:lvl8pPr algn="l">
              <a:buNone/>
              <a:defRPr sz="3525">
                <a:solidFill>
                  <a:srgbClr val="243F35"/>
                </a:solidFill>
                <a:latin typeface="Georgia"/>
                <a:ea typeface="Georgia"/>
                <a:cs typeface="Georgia"/>
              </a:defRPr>
            </a:lvl8pPr>
            <a:lvl9pPr algn="l">
              <a:buNone/>
              <a:defRPr sz="3525">
                <a:solidFill>
                  <a:srgbClr val="243F35"/>
                </a:solidFill>
                <a:latin typeface="Georgia"/>
                <a:ea typeface="Georgia"/>
                <a:cs typeface="Georgia"/>
              </a:defRPr>
            </a:lvl9pPr>
          </a:lstStyle>
          <a:p xmlns:a="http://schemas.openxmlformats.org/drawingml/2006/main">
            <a:pPr algn="l">
              <a:buNone/>
              <a:defRPr sz="3525">
                <a:solidFill>
                  <a:srgbClr val="243F35"/>
                </a:solidFill>
                <a:latin typeface="Georgia"/>
                <a:ea typeface="Georgia"/>
                <a:cs typeface="Georgia"/>
              </a:defRPr>
            </a:pPr>
            <a:r>
              <a:rPr sz="3525">
                <a:solidFill>
                  <a:srgbClr val="243F35"/>
                </a:solidFill>
                <a:latin typeface="Georgia"/>
                <a:ea typeface="Georgia"/>
                <a:cs typeface="Georgia"/>
              </a:rPr>
              <a:t>An employee welcome, coordinated</a:t>
            </a:r>
          </a:p>
        </p:txBody>
      </p:sp>
      <p:sp>
        <p:nvSpPr>
          <p:cNvPr id="5" name="An employer can combine relocation support wi">
            <a:extLst xmlns:a="http://schemas.openxmlformats.org/drawingml/2006/main">
              <a:ext uri="{FF2B5EF4-FFF2-40B4-BE49-F238E27FC236}">
                <a16:creationId xmlns:a16="http://schemas.microsoft.com/office/drawing/2014/main" id="{49814A4E-6F36-45DD-8FAA-471AC8D04727}"/>
              </a:ext>
            </a:extLst>
          </p:cNvPr>
          <p:cNvSpPr>
            <a:spLocks xmlns:a="http://schemas.openxmlformats.org/drawingml/2006/main" noGrp="1"/>
          </p:cNvSpPr>
          <p:nvPr/>
        </p:nvSpPr>
        <p:spPr>
          <a:xfrm xmlns:a="http://schemas.openxmlformats.org/drawingml/2006/main">
            <a:off x="571500" y="2371725"/>
            <a:ext cx="10858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a:solidFill>
                  <a:srgbClr val="60665E"/>
                </a:solidFill>
                <a:latin typeface="Arial"/>
                <a:ea typeface="Arial"/>
                <a:cs typeface="Arial"/>
              </a:defRPr>
            </a:defPPr>
            <a:lvl1pPr algn="l">
              <a:buNone/>
              <a:defRPr sz="2025">
                <a:solidFill>
                  <a:srgbClr val="60665E"/>
                </a:solidFill>
                <a:latin typeface="Arial"/>
                <a:ea typeface="Arial"/>
                <a:cs typeface="Arial"/>
              </a:defRPr>
            </a:lvl1pPr>
            <a:lvl2pPr algn="l">
              <a:buNone/>
              <a:defRPr sz="2025">
                <a:solidFill>
                  <a:srgbClr val="60665E"/>
                </a:solidFill>
                <a:latin typeface="Arial"/>
                <a:ea typeface="Arial"/>
                <a:cs typeface="Arial"/>
              </a:defRPr>
            </a:lvl2pPr>
            <a:lvl3pPr algn="l">
              <a:buNone/>
              <a:defRPr sz="2025">
                <a:solidFill>
                  <a:srgbClr val="60665E"/>
                </a:solidFill>
                <a:latin typeface="Arial"/>
                <a:ea typeface="Arial"/>
                <a:cs typeface="Arial"/>
              </a:defRPr>
            </a:lvl3pPr>
            <a:lvl4pPr algn="l">
              <a:buNone/>
              <a:defRPr sz="2025">
                <a:solidFill>
                  <a:srgbClr val="60665E"/>
                </a:solidFill>
                <a:latin typeface="Arial"/>
                <a:ea typeface="Arial"/>
                <a:cs typeface="Arial"/>
              </a:defRPr>
            </a:lvl4pPr>
            <a:lvl5pPr algn="l">
              <a:buNone/>
              <a:defRPr sz="2025">
                <a:solidFill>
                  <a:srgbClr val="60665E"/>
                </a:solidFill>
                <a:latin typeface="Arial"/>
                <a:ea typeface="Arial"/>
                <a:cs typeface="Arial"/>
              </a:defRPr>
            </a:lvl5pPr>
            <a:lvl6pPr algn="l">
              <a:buNone/>
              <a:defRPr sz="2025">
                <a:solidFill>
                  <a:srgbClr val="60665E"/>
                </a:solidFill>
                <a:latin typeface="Arial"/>
                <a:ea typeface="Arial"/>
                <a:cs typeface="Arial"/>
              </a:defRPr>
            </a:lvl6pPr>
            <a:lvl7pPr algn="l">
              <a:buNone/>
              <a:defRPr sz="2025">
                <a:solidFill>
                  <a:srgbClr val="60665E"/>
                </a:solidFill>
                <a:latin typeface="Arial"/>
                <a:ea typeface="Arial"/>
                <a:cs typeface="Arial"/>
              </a:defRPr>
            </a:lvl7pPr>
            <a:lvl8pPr algn="l">
              <a:buNone/>
              <a:defRPr sz="2025">
                <a:solidFill>
                  <a:srgbClr val="60665E"/>
                </a:solidFill>
                <a:latin typeface="Arial"/>
                <a:ea typeface="Arial"/>
                <a:cs typeface="Arial"/>
              </a:defRPr>
            </a:lvl8pPr>
            <a:lvl9pPr algn="l">
              <a:buNone/>
              <a:defRPr sz="2025">
                <a:solidFill>
                  <a:srgbClr val="60665E"/>
                </a:solidFill>
                <a:latin typeface="Arial"/>
                <a:ea typeface="Arial"/>
                <a:cs typeface="Arial"/>
              </a:defRPr>
            </a:lvl9pPr>
          </a:lstStyle>
          <a:p xmlns:a="http://schemas.openxmlformats.org/drawingml/2006/main">
            <a:pPr algn="l">
              <a:buNone/>
              <a:defRPr sz="2025">
                <a:solidFill>
                  <a:srgbClr val="60665E"/>
                </a:solidFill>
                <a:latin typeface="Arial"/>
                <a:ea typeface="Arial"/>
                <a:cs typeface="Arial"/>
              </a:defRPr>
            </a:pPr>
            <a:r>
              <a:rPr sz="2025">
                <a:solidFill>
                  <a:srgbClr val="60665E"/>
                </a:solidFill>
                <a:latin typeface="Arial"/>
                <a:ea typeface="Arial"/>
                <a:cs typeface="Arial"/>
              </a:rPr>
              <a:t>An employer can combine relocation support with a personal welcome at work.</a:t>
            </a:r>
          </a:p>
        </p:txBody>
      </p:sp>
      <p:sp>
        <p:nvSpPr>
          <p:cNvPr id="6" name="Before arrival">
            <a:extLst xmlns:a="http://schemas.openxmlformats.org/drawingml/2006/main">
              <a:ext uri="{FF2B5EF4-FFF2-40B4-BE49-F238E27FC236}">
                <a16:creationId xmlns:a16="http://schemas.microsoft.com/office/drawing/2014/main" id="{41F4F9FA-EDE4-41E3-8D9F-9F1253339725}"/>
              </a:ext>
            </a:extLst>
          </p:cNvPr>
          <p:cNvSpPr>
            <a:spLocks xmlns:a="http://schemas.openxmlformats.org/drawingml/2006/main" noGrp="1"/>
          </p:cNvSpPr>
          <p:nvPr/>
        </p:nvSpPr>
        <p:spPr>
          <a:xfrm xmlns:a="http://schemas.openxmlformats.org/drawingml/2006/main">
            <a:off x="571500" y="3409950"/>
            <a:ext cx="10810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243F35"/>
                </a:solidFill>
                <a:latin typeface="Arial"/>
                <a:ea typeface="Arial"/>
                <a:cs typeface="Arial"/>
              </a:defRPr>
            </a:defPPr>
            <a:lvl1pPr algn="l">
              <a:buNone/>
              <a:defRPr sz="2025" b="1">
                <a:solidFill>
                  <a:srgbClr val="243F35"/>
                </a:solidFill>
                <a:latin typeface="Arial"/>
                <a:ea typeface="Arial"/>
                <a:cs typeface="Arial"/>
              </a:defRPr>
            </a:lvl1pPr>
            <a:lvl2pPr algn="l">
              <a:buNone/>
              <a:defRPr sz="2025" b="1">
                <a:solidFill>
                  <a:srgbClr val="243F35"/>
                </a:solidFill>
                <a:latin typeface="Arial"/>
                <a:ea typeface="Arial"/>
                <a:cs typeface="Arial"/>
              </a:defRPr>
            </a:lvl2pPr>
            <a:lvl3pPr algn="l">
              <a:buNone/>
              <a:defRPr sz="2025" b="1">
                <a:solidFill>
                  <a:srgbClr val="243F35"/>
                </a:solidFill>
                <a:latin typeface="Arial"/>
                <a:ea typeface="Arial"/>
                <a:cs typeface="Arial"/>
              </a:defRPr>
            </a:lvl3pPr>
            <a:lvl4pPr algn="l">
              <a:buNone/>
              <a:defRPr sz="2025" b="1">
                <a:solidFill>
                  <a:srgbClr val="243F35"/>
                </a:solidFill>
                <a:latin typeface="Arial"/>
                <a:ea typeface="Arial"/>
                <a:cs typeface="Arial"/>
              </a:defRPr>
            </a:lvl4pPr>
            <a:lvl5pPr algn="l">
              <a:buNone/>
              <a:defRPr sz="2025" b="1">
                <a:solidFill>
                  <a:srgbClr val="243F35"/>
                </a:solidFill>
                <a:latin typeface="Arial"/>
                <a:ea typeface="Arial"/>
                <a:cs typeface="Arial"/>
              </a:defRPr>
            </a:lvl5pPr>
            <a:lvl6pPr algn="l">
              <a:buNone/>
              <a:defRPr sz="2025" b="1">
                <a:solidFill>
                  <a:srgbClr val="243F35"/>
                </a:solidFill>
                <a:latin typeface="Arial"/>
                <a:ea typeface="Arial"/>
                <a:cs typeface="Arial"/>
              </a:defRPr>
            </a:lvl6pPr>
            <a:lvl7pPr algn="l">
              <a:buNone/>
              <a:defRPr sz="2025" b="1">
                <a:solidFill>
                  <a:srgbClr val="243F35"/>
                </a:solidFill>
                <a:latin typeface="Arial"/>
                <a:ea typeface="Arial"/>
                <a:cs typeface="Arial"/>
              </a:defRPr>
            </a:lvl7pPr>
            <a:lvl8pPr algn="l">
              <a:buNone/>
              <a:defRPr sz="2025" b="1">
                <a:solidFill>
                  <a:srgbClr val="243F35"/>
                </a:solidFill>
                <a:latin typeface="Arial"/>
                <a:ea typeface="Arial"/>
                <a:cs typeface="Arial"/>
              </a:defRPr>
            </a:lvl8pPr>
            <a:lvl9pPr algn="l">
              <a:buNone/>
              <a:defRPr sz="2025" b="1">
                <a:solidFill>
                  <a:srgbClr val="243F35"/>
                </a:solidFill>
                <a:latin typeface="Arial"/>
                <a:ea typeface="Arial"/>
                <a:cs typeface="Arial"/>
              </a:defRPr>
            </a:lvl9pPr>
          </a:lstStyle>
          <a:p xmlns:a="http://schemas.openxmlformats.org/drawingml/2006/main">
            <a:pPr algn="l">
              <a:buNone/>
              <a:defRPr sz="2025" b="1">
                <a:solidFill>
                  <a:srgbClr val="243F35"/>
                </a:solidFill>
                <a:latin typeface="Arial"/>
                <a:ea typeface="Arial"/>
                <a:cs typeface="Arial"/>
              </a:defRPr>
            </a:pPr>
            <a:r>
              <a:rPr sz="2025" b="1">
                <a:solidFill>
                  <a:srgbClr val="243F35"/>
                </a:solidFill>
                <a:latin typeface="Arial"/>
                <a:ea typeface="Arial"/>
                <a:cs typeface="Arial"/>
              </a:rPr>
              <a:t>Before arrival</a:t>
            </a:r>
          </a:p>
        </p:txBody>
      </p:sp>
      <p:sp>
        <p:nvSpPr>
          <p:cNvPr id="7" name="A priorities call, area orientation and intro">
            <a:extLst xmlns:a="http://schemas.openxmlformats.org/drawingml/2006/main">
              <a:ext uri="{FF2B5EF4-FFF2-40B4-BE49-F238E27FC236}">
                <a16:creationId xmlns:a16="http://schemas.microsoft.com/office/drawing/2014/main" id="{BA4FE220-8392-4661-9185-3128992821F3}"/>
              </a:ext>
            </a:extLst>
          </p:cNvPr>
          <p:cNvSpPr>
            <a:spLocks xmlns:a="http://schemas.openxmlformats.org/drawingml/2006/main" noGrp="1"/>
          </p:cNvSpPr>
          <p:nvPr/>
        </p:nvSpPr>
        <p:spPr>
          <a:xfrm xmlns:a="http://schemas.openxmlformats.org/drawingml/2006/main">
            <a:off x="571500" y="3810000"/>
            <a:ext cx="108108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 priorities call, area orientation and introductions to the professionals the household needs.</a:t>
            </a:r>
          </a:p>
        </p:txBody>
      </p:sp>
      <p:sp>
        <p:nvSpPr>
          <p:cNvPr id="8" name="During the move">
            <a:extLst xmlns:a="http://schemas.openxmlformats.org/drawingml/2006/main">
              <a:ext uri="{FF2B5EF4-FFF2-40B4-BE49-F238E27FC236}">
                <a16:creationId xmlns:a16="http://schemas.microsoft.com/office/drawing/2014/main" id="{4F9C532A-1B5A-40E2-BC09-97D5D30A5768}"/>
              </a:ext>
            </a:extLst>
          </p:cNvPr>
          <p:cNvSpPr>
            <a:spLocks xmlns:a="http://schemas.openxmlformats.org/drawingml/2006/main" noGrp="1"/>
          </p:cNvSpPr>
          <p:nvPr/>
        </p:nvSpPr>
        <p:spPr>
          <a:xfrm xmlns:a="http://schemas.openxmlformats.org/drawingml/2006/main">
            <a:off x="571500" y="4505325"/>
            <a:ext cx="10810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243F35"/>
                </a:solidFill>
                <a:latin typeface="Arial"/>
                <a:ea typeface="Arial"/>
                <a:cs typeface="Arial"/>
              </a:defRPr>
            </a:defPPr>
            <a:lvl1pPr algn="l">
              <a:buNone/>
              <a:defRPr sz="2025" b="1">
                <a:solidFill>
                  <a:srgbClr val="243F35"/>
                </a:solidFill>
                <a:latin typeface="Arial"/>
                <a:ea typeface="Arial"/>
                <a:cs typeface="Arial"/>
              </a:defRPr>
            </a:lvl1pPr>
            <a:lvl2pPr algn="l">
              <a:buNone/>
              <a:defRPr sz="2025" b="1">
                <a:solidFill>
                  <a:srgbClr val="243F35"/>
                </a:solidFill>
                <a:latin typeface="Arial"/>
                <a:ea typeface="Arial"/>
                <a:cs typeface="Arial"/>
              </a:defRPr>
            </a:lvl2pPr>
            <a:lvl3pPr algn="l">
              <a:buNone/>
              <a:defRPr sz="2025" b="1">
                <a:solidFill>
                  <a:srgbClr val="243F35"/>
                </a:solidFill>
                <a:latin typeface="Arial"/>
                <a:ea typeface="Arial"/>
                <a:cs typeface="Arial"/>
              </a:defRPr>
            </a:lvl3pPr>
            <a:lvl4pPr algn="l">
              <a:buNone/>
              <a:defRPr sz="2025" b="1">
                <a:solidFill>
                  <a:srgbClr val="243F35"/>
                </a:solidFill>
                <a:latin typeface="Arial"/>
                <a:ea typeface="Arial"/>
                <a:cs typeface="Arial"/>
              </a:defRPr>
            </a:lvl4pPr>
            <a:lvl5pPr algn="l">
              <a:buNone/>
              <a:defRPr sz="2025" b="1">
                <a:solidFill>
                  <a:srgbClr val="243F35"/>
                </a:solidFill>
                <a:latin typeface="Arial"/>
                <a:ea typeface="Arial"/>
                <a:cs typeface="Arial"/>
              </a:defRPr>
            </a:lvl5pPr>
            <a:lvl6pPr algn="l">
              <a:buNone/>
              <a:defRPr sz="2025" b="1">
                <a:solidFill>
                  <a:srgbClr val="243F35"/>
                </a:solidFill>
                <a:latin typeface="Arial"/>
                <a:ea typeface="Arial"/>
                <a:cs typeface="Arial"/>
              </a:defRPr>
            </a:lvl6pPr>
            <a:lvl7pPr algn="l">
              <a:buNone/>
              <a:defRPr sz="2025" b="1">
                <a:solidFill>
                  <a:srgbClr val="243F35"/>
                </a:solidFill>
                <a:latin typeface="Arial"/>
                <a:ea typeface="Arial"/>
                <a:cs typeface="Arial"/>
              </a:defRPr>
            </a:lvl7pPr>
            <a:lvl8pPr algn="l">
              <a:buNone/>
              <a:defRPr sz="2025" b="1">
                <a:solidFill>
                  <a:srgbClr val="243F35"/>
                </a:solidFill>
                <a:latin typeface="Arial"/>
                <a:ea typeface="Arial"/>
                <a:cs typeface="Arial"/>
              </a:defRPr>
            </a:lvl8pPr>
            <a:lvl9pPr algn="l">
              <a:buNone/>
              <a:defRPr sz="2025" b="1">
                <a:solidFill>
                  <a:srgbClr val="243F35"/>
                </a:solidFill>
                <a:latin typeface="Arial"/>
                <a:ea typeface="Arial"/>
                <a:cs typeface="Arial"/>
              </a:defRPr>
            </a:lvl9pPr>
          </a:lstStyle>
          <a:p xmlns:a="http://schemas.openxmlformats.org/drawingml/2006/main">
            <a:pPr algn="l">
              <a:buNone/>
              <a:defRPr sz="2025" b="1">
                <a:solidFill>
                  <a:srgbClr val="243F35"/>
                </a:solidFill>
                <a:latin typeface="Arial"/>
                <a:ea typeface="Arial"/>
                <a:cs typeface="Arial"/>
              </a:defRPr>
            </a:pPr>
            <a:r>
              <a:rPr sz="2025" b="1">
                <a:solidFill>
                  <a:srgbClr val="243F35"/>
                </a:solidFill>
                <a:latin typeface="Arial"/>
                <a:ea typeface="Arial"/>
                <a:cs typeface="Arial"/>
              </a:rPr>
              <a:t>During the move</a:t>
            </a:r>
          </a:p>
        </p:txBody>
      </p:sp>
      <p:sp>
        <p:nvSpPr>
          <p:cNvPr id="9" name="An arrival checklist, practical appointment c">
            <a:extLst xmlns:a="http://schemas.openxmlformats.org/drawingml/2006/main">
              <a:ext uri="{FF2B5EF4-FFF2-40B4-BE49-F238E27FC236}">
                <a16:creationId xmlns:a16="http://schemas.microsoft.com/office/drawing/2014/main" id="{BB6B625A-BA70-4C71-9C4D-40BDA892DB7C}"/>
              </a:ext>
            </a:extLst>
          </p:cNvPr>
          <p:cNvSpPr>
            <a:spLocks xmlns:a="http://schemas.openxmlformats.org/drawingml/2006/main" noGrp="1"/>
          </p:cNvSpPr>
          <p:nvPr/>
        </p:nvSpPr>
        <p:spPr>
          <a:xfrm xmlns:a="http://schemas.openxmlformats.org/drawingml/2006/main">
            <a:off x="571500" y="4905375"/>
            <a:ext cx="108108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An arrival checklist, practical appointment coordination and a welcome gift.</a:t>
            </a:r>
          </a:p>
        </p:txBody>
      </p:sp>
      <p:sp>
        <p:nvSpPr>
          <p:cNvPr id="10" name="At the workplace">
            <a:extLst xmlns:a="http://schemas.openxmlformats.org/drawingml/2006/main">
              <a:ext uri="{FF2B5EF4-FFF2-40B4-BE49-F238E27FC236}">
                <a16:creationId xmlns:a16="http://schemas.microsoft.com/office/drawing/2014/main" id="{E1EAA983-7855-4693-9CCD-0663E09D657B}"/>
              </a:ext>
            </a:extLst>
          </p:cNvPr>
          <p:cNvSpPr>
            <a:spLocks xmlns:a="http://schemas.openxmlformats.org/drawingml/2006/main" noGrp="1"/>
          </p:cNvSpPr>
          <p:nvPr/>
        </p:nvSpPr>
        <p:spPr>
          <a:xfrm xmlns:a="http://schemas.openxmlformats.org/drawingml/2006/main">
            <a:off x="571500" y="5600700"/>
            <a:ext cx="10810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1">
                <a:solidFill>
                  <a:srgbClr val="243F35"/>
                </a:solidFill>
                <a:latin typeface="Arial"/>
                <a:ea typeface="Arial"/>
                <a:cs typeface="Arial"/>
              </a:defRPr>
            </a:defPPr>
            <a:lvl1pPr algn="l">
              <a:buNone/>
              <a:defRPr sz="2025" b="1">
                <a:solidFill>
                  <a:srgbClr val="243F35"/>
                </a:solidFill>
                <a:latin typeface="Arial"/>
                <a:ea typeface="Arial"/>
                <a:cs typeface="Arial"/>
              </a:defRPr>
            </a:lvl1pPr>
            <a:lvl2pPr algn="l">
              <a:buNone/>
              <a:defRPr sz="2025" b="1">
                <a:solidFill>
                  <a:srgbClr val="243F35"/>
                </a:solidFill>
                <a:latin typeface="Arial"/>
                <a:ea typeface="Arial"/>
                <a:cs typeface="Arial"/>
              </a:defRPr>
            </a:lvl2pPr>
            <a:lvl3pPr algn="l">
              <a:buNone/>
              <a:defRPr sz="2025" b="1">
                <a:solidFill>
                  <a:srgbClr val="243F35"/>
                </a:solidFill>
                <a:latin typeface="Arial"/>
                <a:ea typeface="Arial"/>
                <a:cs typeface="Arial"/>
              </a:defRPr>
            </a:lvl3pPr>
            <a:lvl4pPr algn="l">
              <a:buNone/>
              <a:defRPr sz="2025" b="1">
                <a:solidFill>
                  <a:srgbClr val="243F35"/>
                </a:solidFill>
                <a:latin typeface="Arial"/>
                <a:ea typeface="Arial"/>
                <a:cs typeface="Arial"/>
              </a:defRPr>
            </a:lvl4pPr>
            <a:lvl5pPr algn="l">
              <a:buNone/>
              <a:defRPr sz="2025" b="1">
                <a:solidFill>
                  <a:srgbClr val="243F35"/>
                </a:solidFill>
                <a:latin typeface="Arial"/>
                <a:ea typeface="Arial"/>
                <a:cs typeface="Arial"/>
              </a:defRPr>
            </a:lvl5pPr>
            <a:lvl6pPr algn="l">
              <a:buNone/>
              <a:defRPr sz="2025" b="1">
                <a:solidFill>
                  <a:srgbClr val="243F35"/>
                </a:solidFill>
                <a:latin typeface="Arial"/>
                <a:ea typeface="Arial"/>
                <a:cs typeface="Arial"/>
              </a:defRPr>
            </a:lvl6pPr>
            <a:lvl7pPr algn="l">
              <a:buNone/>
              <a:defRPr sz="2025" b="1">
                <a:solidFill>
                  <a:srgbClr val="243F35"/>
                </a:solidFill>
                <a:latin typeface="Arial"/>
                <a:ea typeface="Arial"/>
                <a:cs typeface="Arial"/>
              </a:defRPr>
            </a:lvl7pPr>
            <a:lvl8pPr algn="l">
              <a:buNone/>
              <a:defRPr sz="2025" b="1">
                <a:solidFill>
                  <a:srgbClr val="243F35"/>
                </a:solidFill>
                <a:latin typeface="Arial"/>
                <a:ea typeface="Arial"/>
                <a:cs typeface="Arial"/>
              </a:defRPr>
            </a:lvl8pPr>
            <a:lvl9pPr algn="l">
              <a:buNone/>
              <a:defRPr sz="2025" b="1">
                <a:solidFill>
                  <a:srgbClr val="243F35"/>
                </a:solidFill>
                <a:latin typeface="Arial"/>
                <a:ea typeface="Arial"/>
                <a:cs typeface="Arial"/>
              </a:defRPr>
            </a:lvl9pPr>
          </a:lstStyle>
          <a:p xmlns:a="http://schemas.openxmlformats.org/drawingml/2006/main">
            <a:pPr algn="l">
              <a:buNone/>
              <a:defRPr sz="2025" b="1">
                <a:solidFill>
                  <a:srgbClr val="243F35"/>
                </a:solidFill>
                <a:latin typeface="Arial"/>
                <a:ea typeface="Arial"/>
                <a:cs typeface="Arial"/>
              </a:defRPr>
            </a:pPr>
            <a:r>
              <a:rPr sz="2025" b="1">
                <a:solidFill>
                  <a:srgbClr val="243F35"/>
                </a:solidFill>
                <a:latin typeface="Arial"/>
                <a:ea typeface="Arial"/>
                <a:cs typeface="Arial"/>
              </a:rPr>
              <a:t>At the workplace</a:t>
            </a:r>
          </a:p>
        </p:txBody>
      </p:sp>
      <p:sp>
        <p:nvSpPr>
          <p:cNvPr id="11" name="A team welcome lunch, branded essentials and ">
            <a:extLst xmlns:a="http://schemas.openxmlformats.org/drawingml/2006/main">
              <a:ext uri="{FF2B5EF4-FFF2-40B4-BE49-F238E27FC236}">
                <a16:creationId xmlns:a16="http://schemas.microsoft.com/office/drawing/2014/main" id="{63897430-79FB-445B-8ACC-CA3C6914BB33}"/>
              </a:ext>
            </a:extLst>
          </p:cNvPr>
          <p:cNvSpPr>
            <a:spLocks xmlns:a="http://schemas.openxmlformats.org/drawingml/2006/main" noGrp="1"/>
          </p:cNvSpPr>
          <p:nvPr/>
        </p:nvSpPr>
        <p:spPr>
          <a:xfrm xmlns:a="http://schemas.openxmlformats.org/drawingml/2006/main">
            <a:off x="571500" y="6000750"/>
            <a:ext cx="1081087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60665E"/>
                </a:solidFill>
                <a:latin typeface="Arial"/>
                <a:ea typeface="Arial"/>
                <a:cs typeface="Arial"/>
              </a:defRPr>
            </a:defPPr>
            <a:lvl1pPr algn="l">
              <a:buNone/>
              <a:defRPr sz="1725">
                <a:solidFill>
                  <a:srgbClr val="60665E"/>
                </a:solidFill>
                <a:latin typeface="Arial"/>
                <a:ea typeface="Arial"/>
                <a:cs typeface="Arial"/>
              </a:defRPr>
            </a:lvl1pPr>
            <a:lvl2pPr algn="l">
              <a:buNone/>
              <a:defRPr sz="1725">
                <a:solidFill>
                  <a:srgbClr val="60665E"/>
                </a:solidFill>
                <a:latin typeface="Arial"/>
                <a:ea typeface="Arial"/>
                <a:cs typeface="Arial"/>
              </a:defRPr>
            </a:lvl2pPr>
            <a:lvl3pPr algn="l">
              <a:buNone/>
              <a:defRPr sz="1725">
                <a:solidFill>
                  <a:srgbClr val="60665E"/>
                </a:solidFill>
                <a:latin typeface="Arial"/>
                <a:ea typeface="Arial"/>
                <a:cs typeface="Arial"/>
              </a:defRPr>
            </a:lvl3pPr>
            <a:lvl4pPr algn="l">
              <a:buNone/>
              <a:defRPr sz="1725">
                <a:solidFill>
                  <a:srgbClr val="60665E"/>
                </a:solidFill>
                <a:latin typeface="Arial"/>
                <a:ea typeface="Arial"/>
                <a:cs typeface="Arial"/>
              </a:defRPr>
            </a:lvl4pPr>
            <a:lvl5pPr algn="l">
              <a:buNone/>
              <a:defRPr sz="1725">
                <a:solidFill>
                  <a:srgbClr val="60665E"/>
                </a:solidFill>
                <a:latin typeface="Arial"/>
                <a:ea typeface="Arial"/>
                <a:cs typeface="Arial"/>
              </a:defRPr>
            </a:lvl5pPr>
            <a:lvl6pPr algn="l">
              <a:buNone/>
              <a:defRPr sz="1725">
                <a:solidFill>
                  <a:srgbClr val="60665E"/>
                </a:solidFill>
                <a:latin typeface="Arial"/>
                <a:ea typeface="Arial"/>
                <a:cs typeface="Arial"/>
              </a:defRPr>
            </a:lvl6pPr>
            <a:lvl7pPr algn="l">
              <a:buNone/>
              <a:defRPr sz="1725">
                <a:solidFill>
                  <a:srgbClr val="60665E"/>
                </a:solidFill>
                <a:latin typeface="Arial"/>
                <a:ea typeface="Arial"/>
                <a:cs typeface="Arial"/>
              </a:defRPr>
            </a:lvl7pPr>
            <a:lvl8pPr algn="l">
              <a:buNone/>
              <a:defRPr sz="1725">
                <a:solidFill>
                  <a:srgbClr val="60665E"/>
                </a:solidFill>
                <a:latin typeface="Arial"/>
                <a:ea typeface="Arial"/>
                <a:cs typeface="Arial"/>
              </a:defRPr>
            </a:lvl8pPr>
            <a:lvl9pPr algn="l">
              <a:buNone/>
              <a:defRPr sz="1725">
                <a:solidFill>
                  <a:srgbClr val="60665E"/>
                </a:solidFill>
                <a:latin typeface="Arial"/>
                <a:ea typeface="Arial"/>
                <a:cs typeface="Arial"/>
              </a:defRPr>
            </a:lvl9pPr>
          </a:lstStyle>
          <a:p xmlns:a="http://schemas.openxmlformats.org/drawingml/2006/main">
            <a:pPr algn="l">
              <a:buNone/>
              <a:defRPr sz="1725">
                <a:solidFill>
                  <a:srgbClr val="60665E"/>
                </a:solidFill>
                <a:latin typeface="Arial"/>
                <a:ea typeface="Arial"/>
                <a:cs typeface="Arial"/>
              </a:defRPr>
            </a:pPr>
            <a:r>
              <a:rPr sz="1725">
                <a:solidFill>
                  <a:srgbClr val="60665E"/>
                </a:solidFill>
                <a:latin typeface="Arial"/>
                <a:ea typeface="Arial"/>
                <a:cs typeface="Arial"/>
              </a:rPr>
              <a:t>A team welcome lunch, branded essentials and agreed settling-in follow-up.</a:t>
            </a:r>
          </a:p>
        </p:txBody>
      </p:sp>
    </p:spTree>
    <p:extLst>
      <p:ext uri="{BB962C8B-B14F-4D97-AF65-F5344CB8AC3E}">
        <p14:creationId xmlns:p14="http://schemas.microsoft.com/office/powerpoint/2010/main" val="1550055586"/>
      </p:ext>
    </p:extLst>
  </p:cSld>
</p:sld>
</file>

<file path=ppt/slides/slide15.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4" name="Ascend Global Co.">
            <a:extLst xmlns:a="http://schemas.openxmlformats.org/drawingml/2006/main">
              <a:ext uri="{FF2B5EF4-FFF2-40B4-BE49-F238E27FC236}">
                <a16:creationId xmlns:a16="http://schemas.microsoft.com/office/drawing/2014/main" id="{39AC1FD9-6BF3-47D5-B38B-4EC8B9B7C73B}"/>
              </a:ext>
            </a:extLst>
          </p:cNvPr>
          <p:cNvSpPr>
            <a:spLocks xmlns:a="http://schemas.openxmlformats.org/drawingml/2006/main" noGrp="1"/>
          </p:cNvSpPr>
          <p:nvPr/>
        </p:nvSpPr>
        <p:spPr>
          <a:xfrm xmlns:a="http://schemas.openxmlformats.org/drawingml/2006/main">
            <a:off x="571500" y="266700"/>
            <a:ext cx="2476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a:solidFill>
                  <a:srgbClr val="243F35"/>
                </a:solidFill>
                <a:latin typeface="Georgia"/>
                <a:ea typeface="Georgia"/>
                <a:cs typeface="Georgia"/>
              </a:defRPr>
            </a:defPPr>
            <a:lvl1pPr algn="l">
              <a:buNone/>
              <a:defRPr sz="1800">
                <a:solidFill>
                  <a:srgbClr val="243F35"/>
                </a:solidFill>
                <a:latin typeface="Georgia"/>
                <a:ea typeface="Georgia"/>
                <a:cs typeface="Georgia"/>
              </a:defRPr>
            </a:lvl1pPr>
            <a:lvl2pPr algn="l">
              <a:buNone/>
              <a:defRPr sz="1800">
                <a:solidFill>
                  <a:srgbClr val="243F35"/>
                </a:solidFill>
                <a:latin typeface="Georgia"/>
                <a:ea typeface="Georgia"/>
                <a:cs typeface="Georgia"/>
              </a:defRPr>
            </a:lvl2pPr>
            <a:lvl3pPr algn="l">
              <a:buNone/>
              <a:defRPr sz="1800">
                <a:solidFill>
                  <a:srgbClr val="243F35"/>
                </a:solidFill>
                <a:latin typeface="Georgia"/>
                <a:ea typeface="Georgia"/>
                <a:cs typeface="Georgia"/>
              </a:defRPr>
            </a:lvl3pPr>
            <a:lvl4pPr algn="l">
              <a:buNone/>
              <a:defRPr sz="1800">
                <a:solidFill>
                  <a:srgbClr val="243F35"/>
                </a:solidFill>
                <a:latin typeface="Georgia"/>
                <a:ea typeface="Georgia"/>
                <a:cs typeface="Georgia"/>
              </a:defRPr>
            </a:lvl4pPr>
            <a:lvl5pPr algn="l">
              <a:buNone/>
              <a:defRPr sz="1800">
                <a:solidFill>
                  <a:srgbClr val="243F35"/>
                </a:solidFill>
                <a:latin typeface="Georgia"/>
                <a:ea typeface="Georgia"/>
                <a:cs typeface="Georgia"/>
              </a:defRPr>
            </a:lvl5pPr>
            <a:lvl6pPr algn="l">
              <a:buNone/>
              <a:defRPr sz="1800">
                <a:solidFill>
                  <a:srgbClr val="243F35"/>
                </a:solidFill>
                <a:latin typeface="Georgia"/>
                <a:ea typeface="Georgia"/>
                <a:cs typeface="Georgia"/>
              </a:defRPr>
            </a:lvl6pPr>
            <a:lvl7pPr algn="l">
              <a:buNone/>
              <a:defRPr sz="1800">
                <a:solidFill>
                  <a:srgbClr val="243F35"/>
                </a:solidFill>
                <a:latin typeface="Georgia"/>
                <a:ea typeface="Georgia"/>
                <a:cs typeface="Georgia"/>
              </a:defRPr>
            </a:lvl7pPr>
            <a:lvl8pPr algn="l">
              <a:buNone/>
              <a:defRPr sz="1800">
                <a:solidFill>
                  <a:srgbClr val="243F35"/>
                </a:solidFill>
                <a:latin typeface="Georgia"/>
                <a:ea typeface="Georgia"/>
                <a:cs typeface="Georgia"/>
              </a:defRPr>
            </a:lvl8pPr>
            <a:lvl9pPr algn="l">
              <a:buNone/>
              <a:defRPr sz="1800">
                <a:solidFill>
                  <a:srgbClr val="243F35"/>
                </a:solidFill>
                <a:latin typeface="Georgia"/>
                <a:ea typeface="Georgia"/>
                <a:cs typeface="Georgia"/>
              </a:defRPr>
            </a:lvl9pPr>
          </a:lstStyle>
          <a:p xmlns:a="http://schemas.openxmlformats.org/drawingml/2006/main">
            <a:pPr algn="l">
              <a:buNone/>
              <a:defRPr sz="1800">
                <a:solidFill>
                  <a:srgbClr val="243F35"/>
                </a:solidFill>
                <a:latin typeface="Georgia"/>
                <a:ea typeface="Georgia"/>
                <a:cs typeface="Georgia"/>
              </a:defRPr>
            </a:pPr>
            <a:r>
              <a:rPr sz="1800">
                <a:solidFill>
                  <a:srgbClr val="243F35"/>
                </a:solidFill>
                <a:latin typeface="Georgia"/>
                <a:ea typeface="Georgia"/>
                <a:cs typeface="Georgia"/>
              </a:rPr>
              <a:t>Ascend Global Co.</a:t>
            </a:r>
          </a:p>
        </p:txBody>
      </p:sp>
      <p:sp>
        <p:nvSpPr>
          <p:cNvPr id="2" name="15">
            <a:extLst xmlns:a="http://schemas.openxmlformats.org/drawingml/2006/main">
              <a:ext uri="{FF2B5EF4-FFF2-40B4-BE49-F238E27FC236}">
                <a16:creationId xmlns:a16="http://schemas.microsoft.com/office/drawing/2014/main" id="{5433DBC9-D65A-451F-AF7C-A30A53865E27}"/>
              </a:ext>
            </a:extLst>
          </p:cNvPr>
          <p:cNvSpPr>
            <a:spLocks xmlns:a="http://schemas.openxmlformats.org/drawingml/2006/main" noGrp="1"/>
          </p:cNvSpPr>
          <p:nvPr/>
        </p:nvSpPr>
        <p:spPr>
          <a:xfrm xmlns:a="http://schemas.openxmlformats.org/drawingml/2006/main">
            <a:off x="11191875" y="30480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050">
                <a:solidFill>
                  <a:srgbClr val="60665E"/>
                </a:solidFill>
                <a:latin typeface="Arial"/>
                <a:ea typeface="Arial"/>
                <a:cs typeface="Arial"/>
              </a:defRPr>
            </a:defPPr>
            <a:lvl1pPr algn="r">
              <a:buNone/>
              <a:defRPr sz="1050">
                <a:solidFill>
                  <a:srgbClr val="60665E"/>
                </a:solidFill>
                <a:latin typeface="Arial"/>
                <a:ea typeface="Arial"/>
                <a:cs typeface="Arial"/>
              </a:defRPr>
            </a:lvl1pPr>
            <a:lvl2pPr algn="r">
              <a:buNone/>
              <a:defRPr sz="1050">
                <a:solidFill>
                  <a:srgbClr val="60665E"/>
                </a:solidFill>
                <a:latin typeface="Arial"/>
                <a:ea typeface="Arial"/>
                <a:cs typeface="Arial"/>
              </a:defRPr>
            </a:lvl2pPr>
            <a:lvl3pPr algn="r">
              <a:buNone/>
              <a:defRPr sz="1050">
                <a:solidFill>
                  <a:srgbClr val="60665E"/>
                </a:solidFill>
                <a:latin typeface="Arial"/>
                <a:ea typeface="Arial"/>
                <a:cs typeface="Arial"/>
              </a:defRPr>
            </a:lvl3pPr>
            <a:lvl4pPr algn="r">
              <a:buNone/>
              <a:defRPr sz="1050">
                <a:solidFill>
                  <a:srgbClr val="60665E"/>
                </a:solidFill>
                <a:latin typeface="Arial"/>
                <a:ea typeface="Arial"/>
                <a:cs typeface="Arial"/>
              </a:defRPr>
            </a:lvl4pPr>
            <a:lvl5pPr algn="r">
              <a:buNone/>
              <a:defRPr sz="1050">
                <a:solidFill>
                  <a:srgbClr val="60665E"/>
                </a:solidFill>
                <a:latin typeface="Arial"/>
                <a:ea typeface="Arial"/>
                <a:cs typeface="Arial"/>
              </a:defRPr>
            </a:lvl5pPr>
            <a:lvl6pPr algn="r">
              <a:buNone/>
              <a:defRPr sz="1050">
                <a:solidFill>
                  <a:srgbClr val="60665E"/>
                </a:solidFill>
                <a:latin typeface="Arial"/>
                <a:ea typeface="Arial"/>
                <a:cs typeface="Arial"/>
              </a:defRPr>
            </a:lvl6pPr>
            <a:lvl7pPr algn="r">
              <a:buNone/>
              <a:defRPr sz="1050">
                <a:solidFill>
                  <a:srgbClr val="60665E"/>
                </a:solidFill>
                <a:latin typeface="Arial"/>
                <a:ea typeface="Arial"/>
                <a:cs typeface="Arial"/>
              </a:defRPr>
            </a:lvl7pPr>
            <a:lvl8pPr algn="r">
              <a:buNone/>
              <a:defRPr sz="1050">
                <a:solidFill>
                  <a:srgbClr val="60665E"/>
                </a:solidFill>
                <a:latin typeface="Arial"/>
                <a:ea typeface="Arial"/>
                <a:cs typeface="Arial"/>
              </a:defRPr>
            </a:lvl8pPr>
            <a:lvl9pPr algn="r">
              <a:buNone/>
              <a:defRPr sz="1050">
                <a:solidFill>
                  <a:srgbClr val="60665E"/>
                </a:solidFill>
                <a:latin typeface="Arial"/>
                <a:ea typeface="Arial"/>
                <a:cs typeface="Arial"/>
              </a:defRPr>
            </a:lvl9pPr>
          </a:lstStyle>
          <a:p xmlns:a="http://schemas.openxmlformats.org/drawingml/2006/main">
            <a:pPr algn="r">
              <a:buNone/>
              <a:defRPr sz="1050">
                <a:solidFill>
                  <a:srgbClr val="60665E"/>
                </a:solidFill>
                <a:latin typeface="Arial"/>
                <a:ea typeface="Arial"/>
                <a:cs typeface="Arial"/>
              </a:defRPr>
            </a:pPr>
            <a:r>
              <a:rPr sz="1050">
                <a:solidFill>
                  <a:srgbClr val="60665E"/>
                </a:solidFill>
                <a:latin typeface="Arial"/>
                <a:ea typeface="Arial"/>
                <a:cs typeface="Arial"/>
              </a:rPr>
              <a:t>15</a:t>
            </a:r>
          </a:p>
        </p:txBody>
      </p:sp>
      <p:sp>
        <p:nvSpPr>
          <p:cNvPr id="3" name="Your project, clearly defined">
            <a:extLst xmlns:a="http://schemas.openxmlformats.org/drawingml/2006/main">
              <a:ext uri="{FF2B5EF4-FFF2-40B4-BE49-F238E27FC236}">
                <a16:creationId xmlns:a16="http://schemas.microsoft.com/office/drawing/2014/main" id="{7C8656B9-966F-4782-876F-8C4A2D6F71F2}"/>
              </a:ext>
            </a:extLst>
          </p:cNvPr>
          <p:cNvSpPr>
            <a:spLocks xmlns:a="http://schemas.openxmlformats.org/drawingml/2006/main" noGrp="1"/>
          </p:cNvSpPr>
          <p:nvPr/>
        </p:nvSpPr>
        <p:spPr>
          <a:xfrm xmlns:a="http://schemas.openxmlformats.org/drawingml/2006/main">
            <a:off x="571500" y="990600"/>
            <a:ext cx="10763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243F35"/>
                </a:solidFill>
                <a:latin typeface="Georgia"/>
                <a:ea typeface="Georgia"/>
                <a:cs typeface="Georgia"/>
              </a:defRPr>
            </a:defPPr>
            <a:lvl1pPr algn="l">
              <a:buNone/>
              <a:defRPr sz="3675">
                <a:solidFill>
                  <a:srgbClr val="243F35"/>
                </a:solidFill>
                <a:latin typeface="Georgia"/>
                <a:ea typeface="Georgia"/>
                <a:cs typeface="Georgia"/>
              </a:defRPr>
            </a:lvl1pPr>
            <a:lvl2pPr algn="l">
              <a:buNone/>
              <a:defRPr sz="3675">
                <a:solidFill>
                  <a:srgbClr val="243F35"/>
                </a:solidFill>
                <a:latin typeface="Georgia"/>
                <a:ea typeface="Georgia"/>
                <a:cs typeface="Georgia"/>
              </a:defRPr>
            </a:lvl2pPr>
            <a:lvl3pPr algn="l">
              <a:buNone/>
              <a:defRPr sz="3675">
                <a:solidFill>
                  <a:srgbClr val="243F35"/>
                </a:solidFill>
                <a:latin typeface="Georgia"/>
                <a:ea typeface="Georgia"/>
                <a:cs typeface="Georgia"/>
              </a:defRPr>
            </a:lvl3pPr>
            <a:lvl4pPr algn="l">
              <a:buNone/>
              <a:defRPr sz="3675">
                <a:solidFill>
                  <a:srgbClr val="243F35"/>
                </a:solidFill>
                <a:latin typeface="Georgia"/>
                <a:ea typeface="Georgia"/>
                <a:cs typeface="Georgia"/>
              </a:defRPr>
            </a:lvl4pPr>
            <a:lvl5pPr algn="l">
              <a:buNone/>
              <a:defRPr sz="3675">
                <a:solidFill>
                  <a:srgbClr val="243F35"/>
                </a:solidFill>
                <a:latin typeface="Georgia"/>
                <a:ea typeface="Georgia"/>
                <a:cs typeface="Georgia"/>
              </a:defRPr>
            </a:lvl5pPr>
            <a:lvl6pPr algn="l">
              <a:buNone/>
              <a:defRPr sz="3675">
                <a:solidFill>
                  <a:srgbClr val="243F35"/>
                </a:solidFill>
                <a:latin typeface="Georgia"/>
                <a:ea typeface="Georgia"/>
                <a:cs typeface="Georgia"/>
              </a:defRPr>
            </a:lvl6pPr>
            <a:lvl7pPr algn="l">
              <a:buNone/>
              <a:defRPr sz="3675">
                <a:solidFill>
                  <a:srgbClr val="243F35"/>
                </a:solidFill>
                <a:latin typeface="Georgia"/>
                <a:ea typeface="Georgia"/>
                <a:cs typeface="Georgia"/>
              </a:defRPr>
            </a:lvl7pPr>
            <a:lvl8pPr algn="l">
              <a:buNone/>
              <a:defRPr sz="3675">
                <a:solidFill>
                  <a:srgbClr val="243F35"/>
                </a:solidFill>
                <a:latin typeface="Georgia"/>
                <a:ea typeface="Georgia"/>
                <a:cs typeface="Georgia"/>
              </a:defRPr>
            </a:lvl8pPr>
            <a:lvl9pPr algn="l">
              <a:buNone/>
              <a:defRPr sz="3675">
                <a:solidFill>
                  <a:srgbClr val="243F35"/>
                </a:solidFill>
                <a:latin typeface="Georgia"/>
                <a:ea typeface="Georgia"/>
                <a:cs typeface="Georgia"/>
              </a:defRPr>
            </a:lvl9pPr>
          </a:lstStyle>
          <a:p xmlns:a="http://schemas.openxmlformats.org/drawingml/2006/main">
            <a:pPr algn="l">
              <a:buNone/>
              <a:defRPr sz="3675">
                <a:solidFill>
                  <a:srgbClr val="243F35"/>
                </a:solidFill>
                <a:latin typeface="Georgia"/>
                <a:ea typeface="Georgia"/>
                <a:cs typeface="Georgia"/>
              </a:defRPr>
            </a:pPr>
            <a:r>
              <a:rPr sz="3675">
                <a:solidFill>
                  <a:srgbClr val="243F35"/>
                </a:solidFill>
                <a:latin typeface="Georgia"/>
                <a:ea typeface="Georgia"/>
                <a:cs typeface="Georgia"/>
              </a:rPr>
              <a:t>Your project, clearly defined</a:t>
            </a:r>
          </a:p>
        </p:txBody>
      </p:sp>
      <p:sp>
        <p:nvSpPr>
          <p:cNvPr id="4" name="01">
            <a:extLst xmlns:a="http://schemas.openxmlformats.org/drawingml/2006/main">
              <a:ext uri="{FF2B5EF4-FFF2-40B4-BE49-F238E27FC236}">
                <a16:creationId xmlns:a16="http://schemas.microsoft.com/office/drawing/2014/main" id="{0DB85DAF-A46D-4EB5-95F2-77999CAB0AB9}"/>
              </a:ext>
            </a:extLst>
          </p:cNvPr>
          <p:cNvSpPr>
            <a:spLocks xmlns:a="http://schemas.openxmlformats.org/drawingml/2006/main" noGrp="1"/>
          </p:cNvSpPr>
          <p:nvPr/>
        </p:nvSpPr>
        <p:spPr>
          <a:xfrm xmlns:a="http://schemas.openxmlformats.org/drawingml/2006/main">
            <a:off x="571500" y="2543175"/>
            <a:ext cx="314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9B6F52"/>
                </a:solidFill>
                <a:latin typeface="Georgia"/>
                <a:ea typeface="Georgia"/>
                <a:cs typeface="Georgia"/>
              </a:defRPr>
            </a:defPPr>
            <a:lvl1pPr algn="l">
              <a:buNone/>
              <a:defRPr sz="3675">
                <a:solidFill>
                  <a:srgbClr val="9B6F52"/>
                </a:solidFill>
                <a:latin typeface="Georgia"/>
                <a:ea typeface="Georgia"/>
                <a:cs typeface="Georgia"/>
              </a:defRPr>
            </a:lvl1pPr>
            <a:lvl2pPr algn="l">
              <a:buNone/>
              <a:defRPr sz="3675">
                <a:solidFill>
                  <a:srgbClr val="9B6F52"/>
                </a:solidFill>
                <a:latin typeface="Georgia"/>
                <a:ea typeface="Georgia"/>
                <a:cs typeface="Georgia"/>
              </a:defRPr>
            </a:lvl2pPr>
            <a:lvl3pPr algn="l">
              <a:buNone/>
              <a:defRPr sz="3675">
                <a:solidFill>
                  <a:srgbClr val="9B6F52"/>
                </a:solidFill>
                <a:latin typeface="Georgia"/>
                <a:ea typeface="Georgia"/>
                <a:cs typeface="Georgia"/>
              </a:defRPr>
            </a:lvl3pPr>
            <a:lvl4pPr algn="l">
              <a:buNone/>
              <a:defRPr sz="3675">
                <a:solidFill>
                  <a:srgbClr val="9B6F52"/>
                </a:solidFill>
                <a:latin typeface="Georgia"/>
                <a:ea typeface="Georgia"/>
                <a:cs typeface="Georgia"/>
              </a:defRPr>
            </a:lvl4pPr>
            <a:lvl5pPr algn="l">
              <a:buNone/>
              <a:defRPr sz="3675">
                <a:solidFill>
                  <a:srgbClr val="9B6F52"/>
                </a:solidFill>
                <a:latin typeface="Georgia"/>
                <a:ea typeface="Georgia"/>
                <a:cs typeface="Georgia"/>
              </a:defRPr>
            </a:lvl5pPr>
            <a:lvl6pPr algn="l">
              <a:buNone/>
              <a:defRPr sz="3675">
                <a:solidFill>
                  <a:srgbClr val="9B6F52"/>
                </a:solidFill>
                <a:latin typeface="Georgia"/>
                <a:ea typeface="Georgia"/>
                <a:cs typeface="Georgia"/>
              </a:defRPr>
            </a:lvl6pPr>
            <a:lvl7pPr algn="l">
              <a:buNone/>
              <a:defRPr sz="3675">
                <a:solidFill>
                  <a:srgbClr val="9B6F52"/>
                </a:solidFill>
                <a:latin typeface="Georgia"/>
                <a:ea typeface="Georgia"/>
                <a:cs typeface="Georgia"/>
              </a:defRPr>
            </a:lvl7pPr>
            <a:lvl8pPr algn="l">
              <a:buNone/>
              <a:defRPr sz="3675">
                <a:solidFill>
                  <a:srgbClr val="9B6F52"/>
                </a:solidFill>
                <a:latin typeface="Georgia"/>
                <a:ea typeface="Georgia"/>
                <a:cs typeface="Georgia"/>
              </a:defRPr>
            </a:lvl8pPr>
            <a:lvl9pPr algn="l">
              <a:buNone/>
              <a:defRPr sz="3675">
                <a:solidFill>
                  <a:srgbClr val="9B6F52"/>
                </a:solidFill>
                <a:latin typeface="Georgia"/>
                <a:ea typeface="Georgia"/>
                <a:cs typeface="Georgia"/>
              </a:defRPr>
            </a:lvl9pPr>
          </a:lstStyle>
          <a:p xmlns:a="http://schemas.openxmlformats.org/drawingml/2006/main">
            <a:pPr algn="l">
              <a:buNone/>
              <a:defRPr sz="3675">
                <a:solidFill>
                  <a:srgbClr val="9B6F52"/>
                </a:solidFill>
                <a:latin typeface="Georgia"/>
                <a:ea typeface="Georgia"/>
                <a:cs typeface="Georgia"/>
              </a:defRPr>
            </a:pPr>
            <a:r>
              <a:rPr sz="3675">
                <a:solidFill>
                  <a:srgbClr val="9B6F52"/>
                </a:solidFill>
                <a:latin typeface="Georgia"/>
                <a:ea typeface="Georgia"/>
                <a:cs typeface="Georgia"/>
              </a:rPr>
              <a:t>01</a:t>
            </a:r>
          </a:p>
        </p:txBody>
      </p:sp>
      <p:sp>
        <p:nvSpPr>
          <p:cNvPr id="5" name="Your brief">
            <a:extLst xmlns:a="http://schemas.openxmlformats.org/drawingml/2006/main">
              <a:ext uri="{FF2B5EF4-FFF2-40B4-BE49-F238E27FC236}">
                <a16:creationId xmlns:a16="http://schemas.microsoft.com/office/drawing/2014/main" id="{08BF246D-A38D-46AE-9C06-C795B62694E1}"/>
              </a:ext>
            </a:extLst>
          </p:cNvPr>
          <p:cNvSpPr>
            <a:spLocks xmlns:a="http://schemas.openxmlformats.org/drawingml/2006/main" noGrp="1"/>
          </p:cNvSpPr>
          <p:nvPr/>
        </p:nvSpPr>
        <p:spPr>
          <a:xfrm xmlns:a="http://schemas.openxmlformats.org/drawingml/2006/main">
            <a:off x="571500" y="3467100"/>
            <a:ext cx="3333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243F35"/>
                </a:solidFill>
                <a:latin typeface="Georgia"/>
                <a:ea typeface="Georgia"/>
                <a:cs typeface="Georgia"/>
              </a:defRPr>
            </a:defPPr>
            <a:lvl1pPr algn="l">
              <a:buNone/>
              <a:defRPr sz="2325">
                <a:solidFill>
                  <a:srgbClr val="243F35"/>
                </a:solidFill>
                <a:latin typeface="Georgia"/>
                <a:ea typeface="Georgia"/>
                <a:cs typeface="Georgia"/>
              </a:defRPr>
            </a:lvl1pPr>
            <a:lvl2pPr algn="l">
              <a:buNone/>
              <a:defRPr sz="2325">
                <a:solidFill>
                  <a:srgbClr val="243F35"/>
                </a:solidFill>
                <a:latin typeface="Georgia"/>
                <a:ea typeface="Georgia"/>
                <a:cs typeface="Georgia"/>
              </a:defRPr>
            </a:lvl2pPr>
            <a:lvl3pPr algn="l">
              <a:buNone/>
              <a:defRPr sz="2325">
                <a:solidFill>
                  <a:srgbClr val="243F35"/>
                </a:solidFill>
                <a:latin typeface="Georgia"/>
                <a:ea typeface="Georgia"/>
                <a:cs typeface="Georgia"/>
              </a:defRPr>
            </a:lvl3pPr>
            <a:lvl4pPr algn="l">
              <a:buNone/>
              <a:defRPr sz="2325">
                <a:solidFill>
                  <a:srgbClr val="243F35"/>
                </a:solidFill>
                <a:latin typeface="Georgia"/>
                <a:ea typeface="Georgia"/>
                <a:cs typeface="Georgia"/>
              </a:defRPr>
            </a:lvl4pPr>
            <a:lvl5pPr algn="l">
              <a:buNone/>
              <a:defRPr sz="2325">
                <a:solidFill>
                  <a:srgbClr val="243F35"/>
                </a:solidFill>
                <a:latin typeface="Georgia"/>
                <a:ea typeface="Georgia"/>
                <a:cs typeface="Georgia"/>
              </a:defRPr>
            </a:lvl5pPr>
            <a:lvl6pPr algn="l">
              <a:buNone/>
              <a:defRPr sz="2325">
                <a:solidFill>
                  <a:srgbClr val="243F35"/>
                </a:solidFill>
                <a:latin typeface="Georgia"/>
                <a:ea typeface="Georgia"/>
                <a:cs typeface="Georgia"/>
              </a:defRPr>
            </a:lvl6pPr>
            <a:lvl7pPr algn="l">
              <a:buNone/>
              <a:defRPr sz="2325">
                <a:solidFill>
                  <a:srgbClr val="243F35"/>
                </a:solidFill>
                <a:latin typeface="Georgia"/>
                <a:ea typeface="Georgia"/>
                <a:cs typeface="Georgia"/>
              </a:defRPr>
            </a:lvl7pPr>
            <a:lvl8pPr algn="l">
              <a:buNone/>
              <a:defRPr sz="2325">
                <a:solidFill>
                  <a:srgbClr val="243F35"/>
                </a:solidFill>
                <a:latin typeface="Georgia"/>
                <a:ea typeface="Georgia"/>
                <a:cs typeface="Georgia"/>
              </a:defRPr>
            </a:lvl8pPr>
            <a:lvl9pPr algn="l">
              <a:buNone/>
              <a:defRPr sz="2325">
                <a:solidFill>
                  <a:srgbClr val="243F35"/>
                </a:solidFill>
                <a:latin typeface="Georgia"/>
                <a:ea typeface="Georgia"/>
                <a:cs typeface="Georgia"/>
              </a:defRPr>
            </a:lvl9pPr>
          </a:lstStyle>
          <a:p xmlns:a="http://schemas.openxmlformats.org/drawingml/2006/main">
            <a:pPr algn="l">
              <a:buNone/>
              <a:defRPr sz="2325">
                <a:solidFill>
                  <a:srgbClr val="243F35"/>
                </a:solidFill>
                <a:latin typeface="Georgia"/>
                <a:ea typeface="Georgia"/>
                <a:cs typeface="Georgia"/>
              </a:defRPr>
            </a:pPr>
            <a:r>
              <a:rPr sz="2325">
                <a:solidFill>
                  <a:srgbClr val="243F35"/>
                </a:solidFill>
                <a:latin typeface="Georgia"/>
                <a:ea typeface="Georgia"/>
                <a:cs typeface="Georgia"/>
              </a:rPr>
              <a:t>Your brief</a:t>
            </a:r>
          </a:p>
        </p:txBody>
      </p:sp>
      <p:sp>
        <p:nvSpPr>
          <p:cNvPr id="6" name="Purpose, dates, location,&#10;people or quantitie">
            <a:extLst xmlns:a="http://schemas.openxmlformats.org/drawingml/2006/main">
              <a:ext uri="{FF2B5EF4-FFF2-40B4-BE49-F238E27FC236}">
                <a16:creationId xmlns:a16="http://schemas.microsoft.com/office/drawing/2014/main" id="{06F3A8A4-8970-43A3-A9BB-F5DA14C42BE4}"/>
              </a:ext>
            </a:extLst>
          </p:cNvPr>
          <p:cNvSpPr>
            <a:spLocks xmlns:a="http://schemas.openxmlformats.org/drawingml/2006/main" noGrp="1"/>
          </p:cNvSpPr>
          <p:nvPr/>
        </p:nvSpPr>
        <p:spPr>
          <a:xfrm xmlns:a="http://schemas.openxmlformats.org/drawingml/2006/main">
            <a:off x="571500" y="4219575"/>
            <a:ext cx="3333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60665E"/>
                </a:solidFill>
                <a:latin typeface="Arial"/>
                <a:ea typeface="Arial"/>
                <a:cs typeface="Arial"/>
              </a:defRPr>
            </a:defPPr>
            <a:lvl1pPr algn="l">
              <a:buNone/>
              <a:defRPr sz="1875">
                <a:solidFill>
                  <a:srgbClr val="60665E"/>
                </a:solidFill>
                <a:latin typeface="Arial"/>
                <a:ea typeface="Arial"/>
                <a:cs typeface="Arial"/>
              </a:defRPr>
            </a:lvl1pPr>
            <a:lvl2pPr algn="l">
              <a:buNone/>
              <a:defRPr sz="1875">
                <a:solidFill>
                  <a:srgbClr val="60665E"/>
                </a:solidFill>
                <a:latin typeface="Arial"/>
                <a:ea typeface="Arial"/>
                <a:cs typeface="Arial"/>
              </a:defRPr>
            </a:lvl2pPr>
            <a:lvl3pPr algn="l">
              <a:buNone/>
              <a:defRPr sz="1875">
                <a:solidFill>
                  <a:srgbClr val="60665E"/>
                </a:solidFill>
                <a:latin typeface="Arial"/>
                <a:ea typeface="Arial"/>
                <a:cs typeface="Arial"/>
              </a:defRPr>
            </a:lvl3pPr>
            <a:lvl4pPr algn="l">
              <a:buNone/>
              <a:defRPr sz="1875">
                <a:solidFill>
                  <a:srgbClr val="60665E"/>
                </a:solidFill>
                <a:latin typeface="Arial"/>
                <a:ea typeface="Arial"/>
                <a:cs typeface="Arial"/>
              </a:defRPr>
            </a:lvl4pPr>
            <a:lvl5pPr algn="l">
              <a:buNone/>
              <a:defRPr sz="1875">
                <a:solidFill>
                  <a:srgbClr val="60665E"/>
                </a:solidFill>
                <a:latin typeface="Arial"/>
                <a:ea typeface="Arial"/>
                <a:cs typeface="Arial"/>
              </a:defRPr>
            </a:lvl5pPr>
            <a:lvl6pPr algn="l">
              <a:buNone/>
              <a:defRPr sz="1875">
                <a:solidFill>
                  <a:srgbClr val="60665E"/>
                </a:solidFill>
                <a:latin typeface="Arial"/>
                <a:ea typeface="Arial"/>
                <a:cs typeface="Arial"/>
              </a:defRPr>
            </a:lvl6pPr>
            <a:lvl7pPr algn="l">
              <a:buNone/>
              <a:defRPr sz="1875">
                <a:solidFill>
                  <a:srgbClr val="60665E"/>
                </a:solidFill>
                <a:latin typeface="Arial"/>
                <a:ea typeface="Arial"/>
                <a:cs typeface="Arial"/>
              </a:defRPr>
            </a:lvl7pPr>
            <a:lvl8pPr algn="l">
              <a:buNone/>
              <a:defRPr sz="1875">
                <a:solidFill>
                  <a:srgbClr val="60665E"/>
                </a:solidFill>
                <a:latin typeface="Arial"/>
                <a:ea typeface="Arial"/>
                <a:cs typeface="Arial"/>
              </a:defRPr>
            </a:lvl8pPr>
            <a:lvl9pPr algn="l">
              <a:buNone/>
              <a:defRPr sz="1875">
                <a:solidFill>
                  <a:srgbClr val="60665E"/>
                </a:solidFill>
                <a:latin typeface="Arial"/>
                <a:ea typeface="Arial"/>
                <a:cs typeface="Arial"/>
              </a:defRPr>
            </a:lvl9pPr>
          </a:lstStyle>
          <a:p xmlns:a="http://schemas.openxmlformats.org/drawingml/2006/main">
            <a:pPr algn="l">
              <a:buNone/>
              <a:defRPr sz="1875">
                <a:solidFill>
                  <a:srgbClr val="60665E"/>
                </a:solidFill>
                <a:latin typeface="Arial"/>
                <a:ea typeface="Arial"/>
                <a:cs typeface="Arial"/>
              </a:defRPr>
            </a:pPr>
            <a:r>
              <a:rPr sz="1875">
                <a:solidFill>
                  <a:srgbClr val="60665E"/>
                </a:solidFill>
                <a:latin typeface="Arial"/>
                <a:ea typeface="Arial"/>
                <a:cs typeface="Arial"/>
              </a:rPr>
              <a:t>Purpose, dates, location,</a:t>
            </a:r>
          </a:p>
          <a:p xmlns:a="http://schemas.openxmlformats.org/drawingml/2006/main">
            <a:pPr algn="l">
              <a:buNone/>
              <a:defRPr sz="1875">
                <a:solidFill>
                  <a:srgbClr val="60665E"/>
                </a:solidFill>
                <a:latin typeface="Arial"/>
                <a:ea typeface="Arial"/>
                <a:cs typeface="Arial"/>
              </a:defRPr>
            </a:pPr>
            <a:r>
              <a:rPr sz="1875">
                <a:solidFill>
                  <a:srgbClr val="60665E"/>
                </a:solidFill>
                <a:latin typeface="Arial"/>
                <a:ea typeface="Arial"/>
                <a:cs typeface="Arial"/>
              </a:rPr>
              <a:t>people or quantities,</a:t>
            </a:r>
          </a:p>
          <a:p xmlns:a="http://schemas.openxmlformats.org/drawingml/2006/main">
            <a:pPr algn="l">
              <a:buNone/>
              <a:defRPr sz="1875">
                <a:solidFill>
                  <a:srgbClr val="60665E"/>
                </a:solidFill>
                <a:latin typeface="Arial"/>
                <a:ea typeface="Arial"/>
                <a:cs typeface="Arial"/>
              </a:defRPr>
            </a:pPr>
            <a:r>
              <a:rPr sz="1875">
                <a:solidFill>
                  <a:srgbClr val="60665E"/>
                </a:solidFill>
                <a:latin typeface="Arial"/>
                <a:ea typeface="Arial"/>
                <a:cs typeface="Arial"/>
              </a:rPr>
              <a:t>priorities and budget.</a:t>
            </a:r>
          </a:p>
        </p:txBody>
      </p:sp>
      <p:sp>
        <p:nvSpPr>
          <p:cNvPr id="7" name="02">
            <a:extLst xmlns:a="http://schemas.openxmlformats.org/drawingml/2006/main">
              <a:ext uri="{FF2B5EF4-FFF2-40B4-BE49-F238E27FC236}">
                <a16:creationId xmlns:a16="http://schemas.microsoft.com/office/drawing/2014/main" id="{929EEE70-04BD-409C-BD8D-E3695B04EB5F}"/>
              </a:ext>
            </a:extLst>
          </p:cNvPr>
          <p:cNvSpPr>
            <a:spLocks xmlns:a="http://schemas.openxmlformats.org/drawingml/2006/main" noGrp="1"/>
          </p:cNvSpPr>
          <p:nvPr/>
        </p:nvSpPr>
        <p:spPr>
          <a:xfrm xmlns:a="http://schemas.openxmlformats.org/drawingml/2006/main">
            <a:off x="4381500" y="2543175"/>
            <a:ext cx="314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9B6F52"/>
                </a:solidFill>
                <a:latin typeface="Georgia"/>
                <a:ea typeface="Georgia"/>
                <a:cs typeface="Georgia"/>
              </a:defRPr>
            </a:defPPr>
            <a:lvl1pPr algn="l">
              <a:buNone/>
              <a:defRPr sz="3675">
                <a:solidFill>
                  <a:srgbClr val="9B6F52"/>
                </a:solidFill>
                <a:latin typeface="Georgia"/>
                <a:ea typeface="Georgia"/>
                <a:cs typeface="Georgia"/>
              </a:defRPr>
            </a:lvl1pPr>
            <a:lvl2pPr algn="l">
              <a:buNone/>
              <a:defRPr sz="3675">
                <a:solidFill>
                  <a:srgbClr val="9B6F52"/>
                </a:solidFill>
                <a:latin typeface="Georgia"/>
                <a:ea typeface="Georgia"/>
                <a:cs typeface="Georgia"/>
              </a:defRPr>
            </a:lvl2pPr>
            <a:lvl3pPr algn="l">
              <a:buNone/>
              <a:defRPr sz="3675">
                <a:solidFill>
                  <a:srgbClr val="9B6F52"/>
                </a:solidFill>
                <a:latin typeface="Georgia"/>
                <a:ea typeface="Georgia"/>
                <a:cs typeface="Georgia"/>
              </a:defRPr>
            </a:lvl3pPr>
            <a:lvl4pPr algn="l">
              <a:buNone/>
              <a:defRPr sz="3675">
                <a:solidFill>
                  <a:srgbClr val="9B6F52"/>
                </a:solidFill>
                <a:latin typeface="Georgia"/>
                <a:ea typeface="Georgia"/>
                <a:cs typeface="Georgia"/>
              </a:defRPr>
            </a:lvl4pPr>
            <a:lvl5pPr algn="l">
              <a:buNone/>
              <a:defRPr sz="3675">
                <a:solidFill>
                  <a:srgbClr val="9B6F52"/>
                </a:solidFill>
                <a:latin typeface="Georgia"/>
                <a:ea typeface="Georgia"/>
                <a:cs typeface="Georgia"/>
              </a:defRPr>
            </a:lvl5pPr>
            <a:lvl6pPr algn="l">
              <a:buNone/>
              <a:defRPr sz="3675">
                <a:solidFill>
                  <a:srgbClr val="9B6F52"/>
                </a:solidFill>
                <a:latin typeface="Georgia"/>
                <a:ea typeface="Georgia"/>
                <a:cs typeface="Georgia"/>
              </a:defRPr>
            </a:lvl6pPr>
            <a:lvl7pPr algn="l">
              <a:buNone/>
              <a:defRPr sz="3675">
                <a:solidFill>
                  <a:srgbClr val="9B6F52"/>
                </a:solidFill>
                <a:latin typeface="Georgia"/>
                <a:ea typeface="Georgia"/>
                <a:cs typeface="Georgia"/>
              </a:defRPr>
            </a:lvl7pPr>
            <a:lvl8pPr algn="l">
              <a:buNone/>
              <a:defRPr sz="3675">
                <a:solidFill>
                  <a:srgbClr val="9B6F52"/>
                </a:solidFill>
                <a:latin typeface="Georgia"/>
                <a:ea typeface="Georgia"/>
                <a:cs typeface="Georgia"/>
              </a:defRPr>
            </a:lvl8pPr>
            <a:lvl9pPr algn="l">
              <a:buNone/>
              <a:defRPr sz="3675">
                <a:solidFill>
                  <a:srgbClr val="9B6F52"/>
                </a:solidFill>
                <a:latin typeface="Georgia"/>
                <a:ea typeface="Georgia"/>
                <a:cs typeface="Georgia"/>
              </a:defRPr>
            </a:lvl9pPr>
          </a:lstStyle>
          <a:p xmlns:a="http://schemas.openxmlformats.org/drawingml/2006/main">
            <a:pPr algn="l">
              <a:buNone/>
              <a:defRPr sz="3675">
                <a:solidFill>
                  <a:srgbClr val="9B6F52"/>
                </a:solidFill>
                <a:latin typeface="Georgia"/>
                <a:ea typeface="Georgia"/>
                <a:cs typeface="Georgia"/>
              </a:defRPr>
            </a:pPr>
            <a:r>
              <a:rPr sz="3675">
                <a:solidFill>
                  <a:srgbClr val="9B6F52"/>
                </a:solidFill>
                <a:latin typeface="Georgia"/>
                <a:ea typeface="Georgia"/>
                <a:cs typeface="Georgia"/>
              </a:rPr>
              <a:t>02</a:t>
            </a:r>
          </a:p>
        </p:txBody>
      </p:sp>
      <p:sp>
        <p:nvSpPr>
          <p:cNvPr id="8" name="Your proposal">
            <a:extLst xmlns:a="http://schemas.openxmlformats.org/drawingml/2006/main">
              <a:ext uri="{FF2B5EF4-FFF2-40B4-BE49-F238E27FC236}">
                <a16:creationId xmlns:a16="http://schemas.microsoft.com/office/drawing/2014/main" id="{F7060FA0-FD3A-4B47-8FEA-FE7B29B12B7A}"/>
              </a:ext>
            </a:extLst>
          </p:cNvPr>
          <p:cNvSpPr>
            <a:spLocks xmlns:a="http://schemas.openxmlformats.org/drawingml/2006/main" noGrp="1"/>
          </p:cNvSpPr>
          <p:nvPr/>
        </p:nvSpPr>
        <p:spPr>
          <a:xfrm xmlns:a="http://schemas.openxmlformats.org/drawingml/2006/main">
            <a:off x="4381500" y="3467100"/>
            <a:ext cx="3333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243F35"/>
                </a:solidFill>
                <a:latin typeface="Georgia"/>
                <a:ea typeface="Georgia"/>
                <a:cs typeface="Georgia"/>
              </a:defRPr>
            </a:defPPr>
            <a:lvl1pPr algn="l">
              <a:buNone/>
              <a:defRPr sz="2325">
                <a:solidFill>
                  <a:srgbClr val="243F35"/>
                </a:solidFill>
                <a:latin typeface="Georgia"/>
                <a:ea typeface="Georgia"/>
                <a:cs typeface="Georgia"/>
              </a:defRPr>
            </a:lvl1pPr>
            <a:lvl2pPr algn="l">
              <a:buNone/>
              <a:defRPr sz="2325">
                <a:solidFill>
                  <a:srgbClr val="243F35"/>
                </a:solidFill>
                <a:latin typeface="Georgia"/>
                <a:ea typeface="Georgia"/>
                <a:cs typeface="Georgia"/>
              </a:defRPr>
            </a:lvl2pPr>
            <a:lvl3pPr algn="l">
              <a:buNone/>
              <a:defRPr sz="2325">
                <a:solidFill>
                  <a:srgbClr val="243F35"/>
                </a:solidFill>
                <a:latin typeface="Georgia"/>
                <a:ea typeface="Georgia"/>
                <a:cs typeface="Georgia"/>
              </a:defRPr>
            </a:lvl3pPr>
            <a:lvl4pPr algn="l">
              <a:buNone/>
              <a:defRPr sz="2325">
                <a:solidFill>
                  <a:srgbClr val="243F35"/>
                </a:solidFill>
                <a:latin typeface="Georgia"/>
                <a:ea typeface="Georgia"/>
                <a:cs typeface="Georgia"/>
              </a:defRPr>
            </a:lvl4pPr>
            <a:lvl5pPr algn="l">
              <a:buNone/>
              <a:defRPr sz="2325">
                <a:solidFill>
                  <a:srgbClr val="243F35"/>
                </a:solidFill>
                <a:latin typeface="Georgia"/>
                <a:ea typeface="Georgia"/>
                <a:cs typeface="Georgia"/>
              </a:defRPr>
            </a:lvl5pPr>
            <a:lvl6pPr algn="l">
              <a:buNone/>
              <a:defRPr sz="2325">
                <a:solidFill>
                  <a:srgbClr val="243F35"/>
                </a:solidFill>
                <a:latin typeface="Georgia"/>
                <a:ea typeface="Georgia"/>
                <a:cs typeface="Georgia"/>
              </a:defRPr>
            </a:lvl6pPr>
            <a:lvl7pPr algn="l">
              <a:buNone/>
              <a:defRPr sz="2325">
                <a:solidFill>
                  <a:srgbClr val="243F35"/>
                </a:solidFill>
                <a:latin typeface="Georgia"/>
                <a:ea typeface="Georgia"/>
                <a:cs typeface="Georgia"/>
              </a:defRPr>
            </a:lvl7pPr>
            <a:lvl8pPr algn="l">
              <a:buNone/>
              <a:defRPr sz="2325">
                <a:solidFill>
                  <a:srgbClr val="243F35"/>
                </a:solidFill>
                <a:latin typeface="Georgia"/>
                <a:ea typeface="Georgia"/>
                <a:cs typeface="Georgia"/>
              </a:defRPr>
            </a:lvl8pPr>
            <a:lvl9pPr algn="l">
              <a:buNone/>
              <a:defRPr sz="2325">
                <a:solidFill>
                  <a:srgbClr val="243F35"/>
                </a:solidFill>
                <a:latin typeface="Georgia"/>
                <a:ea typeface="Georgia"/>
                <a:cs typeface="Georgia"/>
              </a:defRPr>
            </a:lvl9pPr>
          </a:lstStyle>
          <a:p xmlns:a="http://schemas.openxmlformats.org/drawingml/2006/main">
            <a:pPr algn="l">
              <a:buNone/>
              <a:defRPr sz="2325">
                <a:solidFill>
                  <a:srgbClr val="243F35"/>
                </a:solidFill>
                <a:latin typeface="Georgia"/>
                <a:ea typeface="Georgia"/>
                <a:cs typeface="Georgia"/>
              </a:defRPr>
            </a:pPr>
            <a:r>
              <a:rPr sz="2325">
                <a:solidFill>
                  <a:srgbClr val="243F35"/>
                </a:solidFill>
                <a:latin typeface="Georgia"/>
                <a:ea typeface="Georgia"/>
                <a:cs typeface="Georgia"/>
              </a:rPr>
              <a:t>Your proposal</a:t>
            </a:r>
          </a:p>
        </p:txBody>
      </p:sp>
      <p:sp>
        <p:nvSpPr>
          <p:cNvPr id="9" name="Scope and support hours,&#10;service fees, provid">
            <a:extLst xmlns:a="http://schemas.openxmlformats.org/drawingml/2006/main">
              <a:ext uri="{FF2B5EF4-FFF2-40B4-BE49-F238E27FC236}">
                <a16:creationId xmlns:a16="http://schemas.microsoft.com/office/drawing/2014/main" id="{A9EA5F55-DC2E-4770-A10F-D1323C0A11F8}"/>
              </a:ext>
            </a:extLst>
          </p:cNvPr>
          <p:cNvSpPr>
            <a:spLocks xmlns:a="http://schemas.openxmlformats.org/drawingml/2006/main" noGrp="1"/>
          </p:cNvSpPr>
          <p:nvPr/>
        </p:nvSpPr>
        <p:spPr>
          <a:xfrm xmlns:a="http://schemas.openxmlformats.org/drawingml/2006/main">
            <a:off x="4381500" y="4219575"/>
            <a:ext cx="3333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60665E"/>
                </a:solidFill>
                <a:latin typeface="Arial"/>
                <a:ea typeface="Arial"/>
                <a:cs typeface="Arial"/>
              </a:defRPr>
            </a:defPPr>
            <a:lvl1pPr algn="l">
              <a:buNone/>
              <a:defRPr sz="1875">
                <a:solidFill>
                  <a:srgbClr val="60665E"/>
                </a:solidFill>
                <a:latin typeface="Arial"/>
                <a:ea typeface="Arial"/>
                <a:cs typeface="Arial"/>
              </a:defRPr>
            </a:lvl1pPr>
            <a:lvl2pPr algn="l">
              <a:buNone/>
              <a:defRPr sz="1875">
                <a:solidFill>
                  <a:srgbClr val="60665E"/>
                </a:solidFill>
                <a:latin typeface="Arial"/>
                <a:ea typeface="Arial"/>
                <a:cs typeface="Arial"/>
              </a:defRPr>
            </a:lvl2pPr>
            <a:lvl3pPr algn="l">
              <a:buNone/>
              <a:defRPr sz="1875">
                <a:solidFill>
                  <a:srgbClr val="60665E"/>
                </a:solidFill>
                <a:latin typeface="Arial"/>
                <a:ea typeface="Arial"/>
                <a:cs typeface="Arial"/>
              </a:defRPr>
            </a:lvl3pPr>
            <a:lvl4pPr algn="l">
              <a:buNone/>
              <a:defRPr sz="1875">
                <a:solidFill>
                  <a:srgbClr val="60665E"/>
                </a:solidFill>
                <a:latin typeface="Arial"/>
                <a:ea typeface="Arial"/>
                <a:cs typeface="Arial"/>
              </a:defRPr>
            </a:lvl4pPr>
            <a:lvl5pPr algn="l">
              <a:buNone/>
              <a:defRPr sz="1875">
                <a:solidFill>
                  <a:srgbClr val="60665E"/>
                </a:solidFill>
                <a:latin typeface="Arial"/>
                <a:ea typeface="Arial"/>
                <a:cs typeface="Arial"/>
              </a:defRPr>
            </a:lvl5pPr>
            <a:lvl6pPr algn="l">
              <a:buNone/>
              <a:defRPr sz="1875">
                <a:solidFill>
                  <a:srgbClr val="60665E"/>
                </a:solidFill>
                <a:latin typeface="Arial"/>
                <a:ea typeface="Arial"/>
                <a:cs typeface="Arial"/>
              </a:defRPr>
            </a:lvl6pPr>
            <a:lvl7pPr algn="l">
              <a:buNone/>
              <a:defRPr sz="1875">
                <a:solidFill>
                  <a:srgbClr val="60665E"/>
                </a:solidFill>
                <a:latin typeface="Arial"/>
                <a:ea typeface="Arial"/>
                <a:cs typeface="Arial"/>
              </a:defRPr>
            </a:lvl7pPr>
            <a:lvl8pPr algn="l">
              <a:buNone/>
              <a:defRPr sz="1875">
                <a:solidFill>
                  <a:srgbClr val="60665E"/>
                </a:solidFill>
                <a:latin typeface="Arial"/>
                <a:ea typeface="Arial"/>
                <a:cs typeface="Arial"/>
              </a:defRPr>
            </a:lvl8pPr>
            <a:lvl9pPr algn="l">
              <a:buNone/>
              <a:defRPr sz="1875">
                <a:solidFill>
                  <a:srgbClr val="60665E"/>
                </a:solidFill>
                <a:latin typeface="Arial"/>
                <a:ea typeface="Arial"/>
                <a:cs typeface="Arial"/>
              </a:defRPr>
            </a:lvl9pPr>
          </a:lstStyle>
          <a:p xmlns:a="http://schemas.openxmlformats.org/drawingml/2006/main">
            <a:pPr algn="l">
              <a:buNone/>
              <a:defRPr sz="1875">
                <a:solidFill>
                  <a:srgbClr val="60665E"/>
                </a:solidFill>
                <a:latin typeface="Arial"/>
                <a:ea typeface="Arial"/>
                <a:cs typeface="Arial"/>
              </a:defRPr>
            </a:pPr>
            <a:r>
              <a:rPr sz="1875">
                <a:solidFill>
                  <a:srgbClr val="60665E"/>
                </a:solidFill>
                <a:latin typeface="Arial"/>
                <a:ea typeface="Arial"/>
                <a:cs typeface="Arial"/>
              </a:rPr>
              <a:t>Scope and support hours,</a:t>
            </a:r>
          </a:p>
          <a:p xmlns:a="http://schemas.openxmlformats.org/drawingml/2006/main">
            <a:pPr algn="l">
              <a:buNone/>
              <a:defRPr sz="1875">
                <a:solidFill>
                  <a:srgbClr val="60665E"/>
                </a:solidFill>
                <a:latin typeface="Arial"/>
                <a:ea typeface="Arial"/>
                <a:cs typeface="Arial"/>
              </a:defRPr>
            </a:pPr>
            <a:r>
              <a:rPr sz="1875">
                <a:solidFill>
                  <a:srgbClr val="60665E"/>
                </a:solidFill>
                <a:latin typeface="Arial"/>
                <a:ea typeface="Arial"/>
                <a:cs typeface="Arial"/>
              </a:rPr>
              <a:t>service fees, provider costs,</a:t>
            </a:r>
          </a:p>
          <a:p xmlns:a="http://schemas.openxmlformats.org/drawingml/2006/main">
            <a:pPr algn="l">
              <a:buNone/>
              <a:defRPr sz="1875">
                <a:solidFill>
                  <a:srgbClr val="60665E"/>
                </a:solidFill>
                <a:latin typeface="Arial"/>
                <a:ea typeface="Arial"/>
                <a:cs typeface="Arial"/>
              </a:defRPr>
            </a:pPr>
            <a:r>
              <a:rPr sz="1875">
                <a:solidFill>
                  <a:srgbClr val="60665E"/>
                </a:solidFill>
                <a:latin typeface="Arial"/>
                <a:ea typeface="Arial"/>
                <a:cs typeface="Arial"/>
              </a:rPr>
              <a:t>timing and responsibilities.</a:t>
            </a:r>
          </a:p>
        </p:txBody>
      </p:sp>
      <p:sp>
        <p:nvSpPr>
          <p:cNvPr id="10" name="03">
            <a:extLst xmlns:a="http://schemas.openxmlformats.org/drawingml/2006/main">
              <a:ext uri="{FF2B5EF4-FFF2-40B4-BE49-F238E27FC236}">
                <a16:creationId xmlns:a16="http://schemas.microsoft.com/office/drawing/2014/main" id="{802EF7BD-3409-4026-A362-2EAF6F561E74}"/>
              </a:ext>
            </a:extLst>
          </p:cNvPr>
          <p:cNvSpPr>
            <a:spLocks xmlns:a="http://schemas.openxmlformats.org/drawingml/2006/main" noGrp="1"/>
          </p:cNvSpPr>
          <p:nvPr/>
        </p:nvSpPr>
        <p:spPr>
          <a:xfrm xmlns:a="http://schemas.openxmlformats.org/drawingml/2006/main">
            <a:off x="8191500" y="2543175"/>
            <a:ext cx="31432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675">
                <a:solidFill>
                  <a:srgbClr val="9B6F52"/>
                </a:solidFill>
                <a:latin typeface="Georgia"/>
                <a:ea typeface="Georgia"/>
                <a:cs typeface="Georgia"/>
              </a:defRPr>
            </a:defPPr>
            <a:lvl1pPr algn="l">
              <a:buNone/>
              <a:defRPr sz="3675">
                <a:solidFill>
                  <a:srgbClr val="9B6F52"/>
                </a:solidFill>
                <a:latin typeface="Georgia"/>
                <a:ea typeface="Georgia"/>
                <a:cs typeface="Georgia"/>
              </a:defRPr>
            </a:lvl1pPr>
            <a:lvl2pPr algn="l">
              <a:buNone/>
              <a:defRPr sz="3675">
                <a:solidFill>
                  <a:srgbClr val="9B6F52"/>
                </a:solidFill>
                <a:latin typeface="Georgia"/>
                <a:ea typeface="Georgia"/>
                <a:cs typeface="Georgia"/>
              </a:defRPr>
            </a:lvl2pPr>
            <a:lvl3pPr algn="l">
              <a:buNone/>
              <a:defRPr sz="3675">
                <a:solidFill>
                  <a:srgbClr val="9B6F52"/>
                </a:solidFill>
                <a:latin typeface="Georgia"/>
                <a:ea typeface="Georgia"/>
                <a:cs typeface="Georgia"/>
              </a:defRPr>
            </a:lvl3pPr>
            <a:lvl4pPr algn="l">
              <a:buNone/>
              <a:defRPr sz="3675">
                <a:solidFill>
                  <a:srgbClr val="9B6F52"/>
                </a:solidFill>
                <a:latin typeface="Georgia"/>
                <a:ea typeface="Georgia"/>
                <a:cs typeface="Georgia"/>
              </a:defRPr>
            </a:lvl4pPr>
            <a:lvl5pPr algn="l">
              <a:buNone/>
              <a:defRPr sz="3675">
                <a:solidFill>
                  <a:srgbClr val="9B6F52"/>
                </a:solidFill>
                <a:latin typeface="Georgia"/>
                <a:ea typeface="Georgia"/>
                <a:cs typeface="Georgia"/>
              </a:defRPr>
            </a:lvl5pPr>
            <a:lvl6pPr algn="l">
              <a:buNone/>
              <a:defRPr sz="3675">
                <a:solidFill>
                  <a:srgbClr val="9B6F52"/>
                </a:solidFill>
                <a:latin typeface="Georgia"/>
                <a:ea typeface="Georgia"/>
                <a:cs typeface="Georgia"/>
              </a:defRPr>
            </a:lvl6pPr>
            <a:lvl7pPr algn="l">
              <a:buNone/>
              <a:defRPr sz="3675">
                <a:solidFill>
                  <a:srgbClr val="9B6F52"/>
                </a:solidFill>
                <a:latin typeface="Georgia"/>
                <a:ea typeface="Georgia"/>
                <a:cs typeface="Georgia"/>
              </a:defRPr>
            </a:lvl7pPr>
            <a:lvl8pPr algn="l">
              <a:buNone/>
              <a:defRPr sz="3675">
                <a:solidFill>
                  <a:srgbClr val="9B6F52"/>
                </a:solidFill>
                <a:latin typeface="Georgia"/>
                <a:ea typeface="Georgia"/>
                <a:cs typeface="Georgia"/>
              </a:defRPr>
            </a:lvl8pPr>
            <a:lvl9pPr algn="l">
              <a:buNone/>
              <a:defRPr sz="3675">
                <a:solidFill>
                  <a:srgbClr val="9B6F52"/>
                </a:solidFill>
                <a:latin typeface="Georgia"/>
                <a:ea typeface="Georgia"/>
                <a:cs typeface="Georgia"/>
              </a:defRPr>
            </a:lvl9pPr>
          </a:lstStyle>
          <a:p xmlns:a="http://schemas.openxmlformats.org/drawingml/2006/main">
            <a:pPr algn="l">
              <a:buNone/>
              <a:defRPr sz="3675">
                <a:solidFill>
                  <a:srgbClr val="9B6F52"/>
                </a:solidFill>
                <a:latin typeface="Georgia"/>
                <a:ea typeface="Georgia"/>
                <a:cs typeface="Georgia"/>
              </a:defRPr>
            </a:pPr>
            <a:r>
              <a:rPr sz="3675">
                <a:solidFill>
                  <a:srgbClr val="9B6F52"/>
                </a:solidFill>
                <a:latin typeface="Georgia"/>
                <a:ea typeface="Georgia"/>
                <a:cs typeface="Georgia"/>
              </a:rPr>
              <a:t>03</a:t>
            </a:r>
          </a:p>
        </p:txBody>
      </p:sp>
      <p:sp>
        <p:nvSpPr>
          <p:cNvPr id="11" name="Coordination">
            <a:extLst xmlns:a="http://schemas.openxmlformats.org/drawingml/2006/main">
              <a:ext uri="{FF2B5EF4-FFF2-40B4-BE49-F238E27FC236}">
                <a16:creationId xmlns:a16="http://schemas.microsoft.com/office/drawing/2014/main" id="{A9E2FB39-5145-4B08-8294-5A7574392804}"/>
              </a:ext>
            </a:extLst>
          </p:cNvPr>
          <p:cNvSpPr>
            <a:spLocks xmlns:a="http://schemas.openxmlformats.org/drawingml/2006/main" noGrp="1"/>
          </p:cNvSpPr>
          <p:nvPr/>
        </p:nvSpPr>
        <p:spPr>
          <a:xfrm xmlns:a="http://schemas.openxmlformats.org/drawingml/2006/main">
            <a:off x="8191500" y="3467100"/>
            <a:ext cx="3333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243F35"/>
                </a:solidFill>
                <a:latin typeface="Georgia"/>
                <a:ea typeface="Georgia"/>
                <a:cs typeface="Georgia"/>
              </a:defRPr>
            </a:defPPr>
            <a:lvl1pPr algn="l">
              <a:buNone/>
              <a:defRPr sz="2325">
                <a:solidFill>
                  <a:srgbClr val="243F35"/>
                </a:solidFill>
                <a:latin typeface="Georgia"/>
                <a:ea typeface="Georgia"/>
                <a:cs typeface="Georgia"/>
              </a:defRPr>
            </a:lvl1pPr>
            <a:lvl2pPr algn="l">
              <a:buNone/>
              <a:defRPr sz="2325">
                <a:solidFill>
                  <a:srgbClr val="243F35"/>
                </a:solidFill>
                <a:latin typeface="Georgia"/>
                <a:ea typeface="Georgia"/>
                <a:cs typeface="Georgia"/>
              </a:defRPr>
            </a:lvl2pPr>
            <a:lvl3pPr algn="l">
              <a:buNone/>
              <a:defRPr sz="2325">
                <a:solidFill>
                  <a:srgbClr val="243F35"/>
                </a:solidFill>
                <a:latin typeface="Georgia"/>
                <a:ea typeface="Georgia"/>
                <a:cs typeface="Georgia"/>
              </a:defRPr>
            </a:lvl3pPr>
            <a:lvl4pPr algn="l">
              <a:buNone/>
              <a:defRPr sz="2325">
                <a:solidFill>
                  <a:srgbClr val="243F35"/>
                </a:solidFill>
                <a:latin typeface="Georgia"/>
                <a:ea typeface="Georgia"/>
                <a:cs typeface="Georgia"/>
              </a:defRPr>
            </a:lvl4pPr>
            <a:lvl5pPr algn="l">
              <a:buNone/>
              <a:defRPr sz="2325">
                <a:solidFill>
                  <a:srgbClr val="243F35"/>
                </a:solidFill>
                <a:latin typeface="Georgia"/>
                <a:ea typeface="Georgia"/>
                <a:cs typeface="Georgia"/>
              </a:defRPr>
            </a:lvl5pPr>
            <a:lvl6pPr algn="l">
              <a:buNone/>
              <a:defRPr sz="2325">
                <a:solidFill>
                  <a:srgbClr val="243F35"/>
                </a:solidFill>
                <a:latin typeface="Georgia"/>
                <a:ea typeface="Georgia"/>
                <a:cs typeface="Georgia"/>
              </a:defRPr>
            </a:lvl6pPr>
            <a:lvl7pPr algn="l">
              <a:buNone/>
              <a:defRPr sz="2325">
                <a:solidFill>
                  <a:srgbClr val="243F35"/>
                </a:solidFill>
                <a:latin typeface="Georgia"/>
                <a:ea typeface="Georgia"/>
                <a:cs typeface="Georgia"/>
              </a:defRPr>
            </a:lvl7pPr>
            <a:lvl8pPr algn="l">
              <a:buNone/>
              <a:defRPr sz="2325">
                <a:solidFill>
                  <a:srgbClr val="243F35"/>
                </a:solidFill>
                <a:latin typeface="Georgia"/>
                <a:ea typeface="Georgia"/>
                <a:cs typeface="Georgia"/>
              </a:defRPr>
            </a:lvl8pPr>
            <a:lvl9pPr algn="l">
              <a:buNone/>
              <a:defRPr sz="2325">
                <a:solidFill>
                  <a:srgbClr val="243F35"/>
                </a:solidFill>
                <a:latin typeface="Georgia"/>
                <a:ea typeface="Georgia"/>
                <a:cs typeface="Georgia"/>
              </a:defRPr>
            </a:lvl9pPr>
          </a:lstStyle>
          <a:p xmlns:a="http://schemas.openxmlformats.org/drawingml/2006/main">
            <a:pPr algn="l">
              <a:buNone/>
              <a:defRPr sz="2325">
                <a:solidFill>
                  <a:srgbClr val="243F35"/>
                </a:solidFill>
                <a:latin typeface="Georgia"/>
                <a:ea typeface="Georgia"/>
                <a:cs typeface="Georgia"/>
              </a:defRPr>
            </a:pPr>
            <a:r>
              <a:rPr sz="2325">
                <a:solidFill>
                  <a:srgbClr val="243F35"/>
                </a:solidFill>
                <a:latin typeface="Georgia"/>
                <a:ea typeface="Georgia"/>
                <a:cs typeface="Georgia"/>
              </a:rPr>
              <a:t>Coordination</a:t>
            </a:r>
          </a:p>
        </p:txBody>
      </p:sp>
      <p:sp>
        <p:nvSpPr>
          <p:cNvPr id="12" name="Approved products,&#10;appointments or event deta">
            <a:extLst xmlns:a="http://schemas.openxmlformats.org/drawingml/2006/main">
              <a:ext uri="{FF2B5EF4-FFF2-40B4-BE49-F238E27FC236}">
                <a16:creationId xmlns:a16="http://schemas.microsoft.com/office/drawing/2014/main" id="{76A83A35-46CA-4BB4-AF48-A6E2C0212B84}"/>
              </a:ext>
            </a:extLst>
          </p:cNvPr>
          <p:cNvSpPr>
            <a:spLocks xmlns:a="http://schemas.openxmlformats.org/drawingml/2006/main" noGrp="1"/>
          </p:cNvSpPr>
          <p:nvPr/>
        </p:nvSpPr>
        <p:spPr>
          <a:xfrm xmlns:a="http://schemas.openxmlformats.org/drawingml/2006/main">
            <a:off x="8191500" y="4219575"/>
            <a:ext cx="33337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75">
                <a:solidFill>
                  <a:srgbClr val="60665E"/>
                </a:solidFill>
                <a:latin typeface="Arial"/>
                <a:ea typeface="Arial"/>
                <a:cs typeface="Arial"/>
              </a:defRPr>
            </a:defPPr>
            <a:lvl1pPr algn="l">
              <a:buNone/>
              <a:defRPr sz="1875">
                <a:solidFill>
                  <a:srgbClr val="60665E"/>
                </a:solidFill>
                <a:latin typeface="Arial"/>
                <a:ea typeface="Arial"/>
                <a:cs typeface="Arial"/>
              </a:defRPr>
            </a:lvl1pPr>
            <a:lvl2pPr algn="l">
              <a:buNone/>
              <a:defRPr sz="1875">
                <a:solidFill>
                  <a:srgbClr val="60665E"/>
                </a:solidFill>
                <a:latin typeface="Arial"/>
                <a:ea typeface="Arial"/>
                <a:cs typeface="Arial"/>
              </a:defRPr>
            </a:lvl2pPr>
            <a:lvl3pPr algn="l">
              <a:buNone/>
              <a:defRPr sz="1875">
                <a:solidFill>
                  <a:srgbClr val="60665E"/>
                </a:solidFill>
                <a:latin typeface="Arial"/>
                <a:ea typeface="Arial"/>
                <a:cs typeface="Arial"/>
              </a:defRPr>
            </a:lvl3pPr>
            <a:lvl4pPr algn="l">
              <a:buNone/>
              <a:defRPr sz="1875">
                <a:solidFill>
                  <a:srgbClr val="60665E"/>
                </a:solidFill>
                <a:latin typeface="Arial"/>
                <a:ea typeface="Arial"/>
                <a:cs typeface="Arial"/>
              </a:defRPr>
            </a:lvl4pPr>
            <a:lvl5pPr algn="l">
              <a:buNone/>
              <a:defRPr sz="1875">
                <a:solidFill>
                  <a:srgbClr val="60665E"/>
                </a:solidFill>
                <a:latin typeface="Arial"/>
                <a:ea typeface="Arial"/>
                <a:cs typeface="Arial"/>
              </a:defRPr>
            </a:lvl5pPr>
            <a:lvl6pPr algn="l">
              <a:buNone/>
              <a:defRPr sz="1875">
                <a:solidFill>
                  <a:srgbClr val="60665E"/>
                </a:solidFill>
                <a:latin typeface="Arial"/>
                <a:ea typeface="Arial"/>
                <a:cs typeface="Arial"/>
              </a:defRPr>
            </a:lvl6pPr>
            <a:lvl7pPr algn="l">
              <a:buNone/>
              <a:defRPr sz="1875">
                <a:solidFill>
                  <a:srgbClr val="60665E"/>
                </a:solidFill>
                <a:latin typeface="Arial"/>
                <a:ea typeface="Arial"/>
                <a:cs typeface="Arial"/>
              </a:defRPr>
            </a:lvl7pPr>
            <a:lvl8pPr algn="l">
              <a:buNone/>
              <a:defRPr sz="1875">
                <a:solidFill>
                  <a:srgbClr val="60665E"/>
                </a:solidFill>
                <a:latin typeface="Arial"/>
                <a:ea typeface="Arial"/>
                <a:cs typeface="Arial"/>
              </a:defRPr>
            </a:lvl8pPr>
            <a:lvl9pPr algn="l">
              <a:buNone/>
              <a:defRPr sz="1875">
                <a:solidFill>
                  <a:srgbClr val="60665E"/>
                </a:solidFill>
                <a:latin typeface="Arial"/>
                <a:ea typeface="Arial"/>
                <a:cs typeface="Arial"/>
              </a:defRPr>
            </a:lvl9pPr>
          </a:lstStyle>
          <a:p xmlns:a="http://schemas.openxmlformats.org/drawingml/2006/main">
            <a:pPr algn="l">
              <a:buNone/>
              <a:defRPr sz="1875">
                <a:solidFill>
                  <a:srgbClr val="60665E"/>
                </a:solidFill>
                <a:latin typeface="Arial"/>
                <a:ea typeface="Arial"/>
                <a:cs typeface="Arial"/>
              </a:defRPr>
            </a:pPr>
            <a:r>
              <a:rPr sz="1875">
                <a:solidFill>
                  <a:srgbClr val="60665E"/>
                </a:solidFill>
                <a:latin typeface="Arial"/>
                <a:ea typeface="Arial"/>
                <a:cs typeface="Arial"/>
              </a:rPr>
              <a:t>Approved products,</a:t>
            </a:r>
          </a:p>
          <a:p xmlns:a="http://schemas.openxmlformats.org/drawingml/2006/main">
            <a:pPr algn="l">
              <a:buNone/>
              <a:defRPr sz="1875">
                <a:solidFill>
                  <a:srgbClr val="60665E"/>
                </a:solidFill>
                <a:latin typeface="Arial"/>
                <a:ea typeface="Arial"/>
                <a:cs typeface="Arial"/>
              </a:defRPr>
            </a:pPr>
            <a:r>
              <a:rPr sz="1875">
                <a:solidFill>
                  <a:srgbClr val="60665E"/>
                </a:solidFill>
                <a:latin typeface="Arial"/>
                <a:ea typeface="Arial"/>
                <a:cs typeface="Arial"/>
              </a:rPr>
              <a:t>appointments or event details,</a:t>
            </a:r>
          </a:p>
          <a:p xmlns:a="http://schemas.openxmlformats.org/drawingml/2006/main">
            <a:pPr algn="l">
              <a:buNone/>
              <a:defRPr sz="1875">
                <a:solidFill>
                  <a:srgbClr val="60665E"/>
                </a:solidFill>
                <a:latin typeface="Arial"/>
                <a:ea typeface="Arial"/>
                <a:cs typeface="Arial"/>
              </a:defRPr>
            </a:pPr>
            <a:r>
              <a:rPr sz="1875">
                <a:solidFill>
                  <a:srgbClr val="60665E"/>
                </a:solidFill>
                <a:latin typeface="Arial"/>
                <a:ea typeface="Arial"/>
                <a:cs typeface="Arial"/>
              </a:rPr>
              <a:t>with agreed follow-up.</a:t>
            </a:r>
          </a:p>
        </p:txBody>
      </p:sp>
      <p:sp>
        <p:nvSpPr>
          <p:cNvPr id="13" name="Ongoing employer support can combine new-hire">
            <a:extLst xmlns:a="http://schemas.openxmlformats.org/drawingml/2006/main">
              <a:ext uri="{FF2B5EF4-FFF2-40B4-BE49-F238E27FC236}">
                <a16:creationId xmlns:a16="http://schemas.microsoft.com/office/drawing/2014/main" id="{62B9B609-5A30-4A9E-897C-B28447E4D934}"/>
              </a:ext>
            </a:extLst>
          </p:cNvPr>
          <p:cNvSpPr>
            <a:spLocks xmlns:a="http://schemas.openxmlformats.org/drawingml/2006/main" noGrp="1"/>
          </p:cNvSpPr>
          <p:nvPr/>
        </p:nvSpPr>
        <p:spPr>
          <a:xfrm xmlns:a="http://schemas.openxmlformats.org/drawingml/2006/main">
            <a:off x="571500" y="5905500"/>
            <a:ext cx="10953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293A32"/>
                </a:solidFill>
                <a:latin typeface="Arial"/>
                <a:ea typeface="Arial"/>
                <a:cs typeface="Arial"/>
              </a:defRPr>
            </a:defPPr>
            <a:lvl1pPr algn="l">
              <a:buNone/>
              <a:defRPr sz="1725">
                <a:solidFill>
                  <a:srgbClr val="293A32"/>
                </a:solidFill>
                <a:latin typeface="Arial"/>
                <a:ea typeface="Arial"/>
                <a:cs typeface="Arial"/>
              </a:defRPr>
            </a:lvl1pPr>
            <a:lvl2pPr algn="l">
              <a:buNone/>
              <a:defRPr sz="1725">
                <a:solidFill>
                  <a:srgbClr val="293A32"/>
                </a:solidFill>
                <a:latin typeface="Arial"/>
                <a:ea typeface="Arial"/>
                <a:cs typeface="Arial"/>
              </a:defRPr>
            </a:lvl2pPr>
            <a:lvl3pPr algn="l">
              <a:buNone/>
              <a:defRPr sz="1725">
                <a:solidFill>
                  <a:srgbClr val="293A32"/>
                </a:solidFill>
                <a:latin typeface="Arial"/>
                <a:ea typeface="Arial"/>
                <a:cs typeface="Arial"/>
              </a:defRPr>
            </a:lvl3pPr>
            <a:lvl4pPr algn="l">
              <a:buNone/>
              <a:defRPr sz="1725">
                <a:solidFill>
                  <a:srgbClr val="293A32"/>
                </a:solidFill>
                <a:latin typeface="Arial"/>
                <a:ea typeface="Arial"/>
                <a:cs typeface="Arial"/>
              </a:defRPr>
            </a:lvl4pPr>
            <a:lvl5pPr algn="l">
              <a:buNone/>
              <a:defRPr sz="1725">
                <a:solidFill>
                  <a:srgbClr val="293A32"/>
                </a:solidFill>
                <a:latin typeface="Arial"/>
                <a:ea typeface="Arial"/>
                <a:cs typeface="Arial"/>
              </a:defRPr>
            </a:lvl5pPr>
            <a:lvl6pPr algn="l">
              <a:buNone/>
              <a:defRPr sz="1725">
                <a:solidFill>
                  <a:srgbClr val="293A32"/>
                </a:solidFill>
                <a:latin typeface="Arial"/>
                <a:ea typeface="Arial"/>
                <a:cs typeface="Arial"/>
              </a:defRPr>
            </a:lvl6pPr>
            <a:lvl7pPr algn="l">
              <a:buNone/>
              <a:defRPr sz="1725">
                <a:solidFill>
                  <a:srgbClr val="293A32"/>
                </a:solidFill>
                <a:latin typeface="Arial"/>
                <a:ea typeface="Arial"/>
                <a:cs typeface="Arial"/>
              </a:defRPr>
            </a:lvl7pPr>
            <a:lvl8pPr algn="l">
              <a:buNone/>
              <a:defRPr sz="1725">
                <a:solidFill>
                  <a:srgbClr val="293A32"/>
                </a:solidFill>
                <a:latin typeface="Arial"/>
                <a:ea typeface="Arial"/>
                <a:cs typeface="Arial"/>
              </a:defRPr>
            </a:lvl8pPr>
            <a:lvl9pPr algn="l">
              <a:buNone/>
              <a:defRPr sz="1725">
                <a:solidFill>
                  <a:srgbClr val="293A32"/>
                </a:solidFill>
                <a:latin typeface="Arial"/>
                <a:ea typeface="Arial"/>
                <a:cs typeface="Arial"/>
              </a:defRPr>
            </a:lvl9pPr>
          </a:lstStyle>
          <a:p xmlns:a="http://schemas.openxmlformats.org/drawingml/2006/main">
            <a:pPr algn="l">
              <a:buNone/>
              <a:defRPr sz="1725">
                <a:solidFill>
                  <a:srgbClr val="293A32"/>
                </a:solidFill>
                <a:latin typeface="Arial"/>
                <a:ea typeface="Arial"/>
                <a:cs typeface="Arial"/>
              </a:defRPr>
            </a:pPr>
            <a:r>
              <a:rPr sz="1725">
                <a:solidFill>
                  <a:srgbClr val="293A32"/>
                </a:solidFill>
                <a:latin typeface="Arial"/>
                <a:ea typeface="Arial"/>
                <a:cs typeface="Arial"/>
              </a:rPr>
              <a:t>Ongoing employer support can combine new-hire arrivals, recurring gifts and a calendar of team events.</a:t>
            </a:r>
          </a:p>
        </p:txBody>
      </p:sp>
    </p:spTree>
    <p:extLst>
      <p:ext uri="{BB962C8B-B14F-4D97-AF65-F5344CB8AC3E}">
        <p14:creationId xmlns:p14="http://schemas.microsoft.com/office/powerpoint/2010/main" val="441191106"/>
      </p:ext>
    </p:extLst>
  </p:cSld>
</p:sld>
</file>

<file path=ppt/slides/slide16.xml><?xml version="1.0" encoding="utf-8"?>
<p:sld xmlns:p="http://schemas.openxmlformats.org/presentationml/2006/main">
  <p:cSld>
    <p:bg>
      <p:bgPr>
        <a:solidFill xmlns:a="http://schemas.openxmlformats.org/drawingml/2006/main">
          <a:srgbClr val="243F35"/>
        </a:solidFill>
      </p:bgPr>
    </p:bg>
    <p:spTree>
      <p:nvGrpSpPr>
        <p:cNvPr id="1" name=""/>
        <p:cNvGrpSpPr/>
        <p:nvPr/>
      </p:nvGrpSpPr>
      <p:grpSpPr>
        <a:xfrm xmlns:a="http://schemas.openxmlformats.org/drawingml/2006/main"/>
      </p:grpSpPr>
      <p:sp>
        <p:nvSpPr>
          <p:cNvPr id="6" name="Ascend Global Co.">
            <a:extLst xmlns:a="http://schemas.openxmlformats.org/drawingml/2006/main">
              <a:ext uri="{FF2B5EF4-FFF2-40B4-BE49-F238E27FC236}">
                <a16:creationId xmlns:a16="http://schemas.microsoft.com/office/drawing/2014/main" id="{952C9A69-F88E-4EE2-8B93-8AAFC9D6CCAC}"/>
              </a:ext>
            </a:extLst>
          </p:cNvPr>
          <p:cNvSpPr>
            <a:spLocks xmlns:a="http://schemas.openxmlformats.org/drawingml/2006/main" noGrp="1"/>
          </p:cNvSpPr>
          <p:nvPr/>
        </p:nvSpPr>
        <p:spPr>
          <a:xfrm xmlns:a="http://schemas.openxmlformats.org/drawingml/2006/main">
            <a:off x="723900" y="666750"/>
            <a:ext cx="10096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5700">
                <a:solidFill>
                  <a:srgbClr val="F5F1E8"/>
                </a:solidFill>
                <a:latin typeface="Georgia"/>
                <a:ea typeface="Georgia"/>
                <a:cs typeface="Georgia"/>
              </a:defRPr>
            </a:defPPr>
            <a:lvl1pPr algn="l">
              <a:buNone/>
              <a:defRPr sz="5700">
                <a:solidFill>
                  <a:srgbClr val="F5F1E8"/>
                </a:solidFill>
                <a:latin typeface="Georgia"/>
                <a:ea typeface="Georgia"/>
                <a:cs typeface="Georgia"/>
              </a:defRPr>
            </a:lvl1pPr>
            <a:lvl2pPr algn="l">
              <a:buNone/>
              <a:defRPr sz="5700">
                <a:solidFill>
                  <a:srgbClr val="F5F1E8"/>
                </a:solidFill>
                <a:latin typeface="Georgia"/>
                <a:ea typeface="Georgia"/>
                <a:cs typeface="Georgia"/>
              </a:defRPr>
            </a:lvl2pPr>
            <a:lvl3pPr algn="l">
              <a:buNone/>
              <a:defRPr sz="5700">
                <a:solidFill>
                  <a:srgbClr val="F5F1E8"/>
                </a:solidFill>
                <a:latin typeface="Georgia"/>
                <a:ea typeface="Georgia"/>
                <a:cs typeface="Georgia"/>
              </a:defRPr>
            </a:lvl3pPr>
            <a:lvl4pPr algn="l">
              <a:buNone/>
              <a:defRPr sz="5700">
                <a:solidFill>
                  <a:srgbClr val="F5F1E8"/>
                </a:solidFill>
                <a:latin typeface="Georgia"/>
                <a:ea typeface="Georgia"/>
                <a:cs typeface="Georgia"/>
              </a:defRPr>
            </a:lvl4pPr>
            <a:lvl5pPr algn="l">
              <a:buNone/>
              <a:defRPr sz="5700">
                <a:solidFill>
                  <a:srgbClr val="F5F1E8"/>
                </a:solidFill>
                <a:latin typeface="Georgia"/>
                <a:ea typeface="Georgia"/>
                <a:cs typeface="Georgia"/>
              </a:defRPr>
            </a:lvl5pPr>
            <a:lvl6pPr algn="l">
              <a:buNone/>
              <a:defRPr sz="5700">
                <a:solidFill>
                  <a:srgbClr val="F5F1E8"/>
                </a:solidFill>
                <a:latin typeface="Georgia"/>
                <a:ea typeface="Georgia"/>
                <a:cs typeface="Georgia"/>
              </a:defRPr>
            </a:lvl6pPr>
            <a:lvl7pPr algn="l">
              <a:buNone/>
              <a:defRPr sz="5700">
                <a:solidFill>
                  <a:srgbClr val="F5F1E8"/>
                </a:solidFill>
                <a:latin typeface="Georgia"/>
                <a:ea typeface="Georgia"/>
                <a:cs typeface="Georgia"/>
              </a:defRPr>
            </a:lvl7pPr>
            <a:lvl8pPr algn="l">
              <a:buNone/>
              <a:defRPr sz="5700">
                <a:solidFill>
                  <a:srgbClr val="F5F1E8"/>
                </a:solidFill>
                <a:latin typeface="Georgia"/>
                <a:ea typeface="Georgia"/>
                <a:cs typeface="Georgia"/>
              </a:defRPr>
            </a:lvl8pPr>
            <a:lvl9pPr algn="l">
              <a:buNone/>
              <a:defRPr sz="5700">
                <a:solidFill>
                  <a:srgbClr val="F5F1E8"/>
                </a:solidFill>
                <a:latin typeface="Georgia"/>
                <a:ea typeface="Georgia"/>
                <a:cs typeface="Georgia"/>
              </a:defRPr>
            </a:lvl9pPr>
          </a:lstStyle>
          <a:p xmlns:a="http://schemas.openxmlformats.org/drawingml/2006/main">
            <a:pPr algn="l">
              <a:buNone/>
              <a:defRPr sz="5700">
                <a:solidFill>
                  <a:srgbClr val="F5F1E8"/>
                </a:solidFill>
                <a:latin typeface="Georgia"/>
                <a:ea typeface="Georgia"/>
                <a:cs typeface="Georgia"/>
              </a:defRPr>
            </a:pPr>
            <a:r>
              <a:rPr sz="5700">
                <a:solidFill>
                  <a:srgbClr val="F5F1E8"/>
                </a:solidFill>
                <a:latin typeface="Georgia"/>
                <a:ea typeface="Georgia"/>
                <a:cs typeface="Georgia"/>
              </a:rPr>
              <a:t>Ascend Global Co.</a:t>
            </a:r>
          </a:p>
        </p:txBody>
      </p:sp>
      <p:sp>
        <p:nvSpPr>
          <p:cNvPr id="2" name="Your next project">
            <a:extLst xmlns:a="http://schemas.openxmlformats.org/drawingml/2006/main">
              <a:ext uri="{FF2B5EF4-FFF2-40B4-BE49-F238E27FC236}">
                <a16:creationId xmlns:a16="http://schemas.microsoft.com/office/drawing/2014/main" id="{6D7F9444-5967-4EA7-B9E2-69C6C45524D7}"/>
              </a:ext>
            </a:extLst>
          </p:cNvPr>
          <p:cNvSpPr>
            <a:spLocks xmlns:a="http://schemas.openxmlformats.org/drawingml/2006/main" noGrp="1"/>
          </p:cNvSpPr>
          <p:nvPr/>
        </p:nvSpPr>
        <p:spPr>
          <a:xfrm xmlns:a="http://schemas.openxmlformats.org/drawingml/2006/main">
            <a:off x="762000" y="2095500"/>
            <a:ext cx="104775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725">
                <a:solidFill>
                  <a:srgbClr val="F5F1E8"/>
                </a:solidFill>
                <a:latin typeface="Georgia"/>
                <a:ea typeface="Georgia"/>
                <a:cs typeface="Georgia"/>
              </a:defRPr>
            </a:defPPr>
            <a:lvl1pPr algn="l">
              <a:buNone/>
              <a:defRPr sz="4725">
                <a:solidFill>
                  <a:srgbClr val="F5F1E8"/>
                </a:solidFill>
                <a:latin typeface="Georgia"/>
                <a:ea typeface="Georgia"/>
                <a:cs typeface="Georgia"/>
              </a:defRPr>
            </a:lvl1pPr>
            <a:lvl2pPr algn="l">
              <a:buNone/>
              <a:defRPr sz="4725">
                <a:solidFill>
                  <a:srgbClr val="F5F1E8"/>
                </a:solidFill>
                <a:latin typeface="Georgia"/>
                <a:ea typeface="Georgia"/>
                <a:cs typeface="Georgia"/>
              </a:defRPr>
            </a:lvl2pPr>
            <a:lvl3pPr algn="l">
              <a:buNone/>
              <a:defRPr sz="4725">
                <a:solidFill>
                  <a:srgbClr val="F5F1E8"/>
                </a:solidFill>
                <a:latin typeface="Georgia"/>
                <a:ea typeface="Georgia"/>
                <a:cs typeface="Georgia"/>
              </a:defRPr>
            </a:lvl3pPr>
            <a:lvl4pPr algn="l">
              <a:buNone/>
              <a:defRPr sz="4725">
                <a:solidFill>
                  <a:srgbClr val="F5F1E8"/>
                </a:solidFill>
                <a:latin typeface="Georgia"/>
                <a:ea typeface="Georgia"/>
                <a:cs typeface="Georgia"/>
              </a:defRPr>
            </a:lvl4pPr>
            <a:lvl5pPr algn="l">
              <a:buNone/>
              <a:defRPr sz="4725">
                <a:solidFill>
                  <a:srgbClr val="F5F1E8"/>
                </a:solidFill>
                <a:latin typeface="Georgia"/>
                <a:ea typeface="Georgia"/>
                <a:cs typeface="Georgia"/>
              </a:defRPr>
            </a:lvl5pPr>
            <a:lvl6pPr algn="l">
              <a:buNone/>
              <a:defRPr sz="4725">
                <a:solidFill>
                  <a:srgbClr val="F5F1E8"/>
                </a:solidFill>
                <a:latin typeface="Georgia"/>
                <a:ea typeface="Georgia"/>
                <a:cs typeface="Georgia"/>
              </a:defRPr>
            </a:lvl6pPr>
            <a:lvl7pPr algn="l">
              <a:buNone/>
              <a:defRPr sz="4725">
                <a:solidFill>
                  <a:srgbClr val="F5F1E8"/>
                </a:solidFill>
                <a:latin typeface="Georgia"/>
                <a:ea typeface="Georgia"/>
                <a:cs typeface="Georgia"/>
              </a:defRPr>
            </a:lvl7pPr>
            <a:lvl8pPr algn="l">
              <a:buNone/>
              <a:defRPr sz="4725">
                <a:solidFill>
                  <a:srgbClr val="F5F1E8"/>
                </a:solidFill>
                <a:latin typeface="Georgia"/>
                <a:ea typeface="Georgia"/>
                <a:cs typeface="Georgia"/>
              </a:defRPr>
            </a:lvl8pPr>
            <a:lvl9pPr algn="l">
              <a:buNone/>
              <a:defRPr sz="4725">
                <a:solidFill>
                  <a:srgbClr val="F5F1E8"/>
                </a:solidFill>
                <a:latin typeface="Georgia"/>
                <a:ea typeface="Georgia"/>
                <a:cs typeface="Georgia"/>
              </a:defRPr>
            </a:lvl9pPr>
          </a:lstStyle>
          <a:p xmlns:a="http://schemas.openxmlformats.org/drawingml/2006/main">
            <a:pPr algn="l">
              <a:buNone/>
              <a:defRPr sz="4725">
                <a:solidFill>
                  <a:srgbClr val="F5F1E8"/>
                </a:solidFill>
                <a:latin typeface="Georgia"/>
                <a:ea typeface="Georgia"/>
                <a:cs typeface="Georgia"/>
              </a:defRPr>
            </a:pPr>
            <a:r>
              <a:rPr sz="4725">
                <a:solidFill>
                  <a:srgbClr val="F5F1E8"/>
                </a:solidFill>
                <a:latin typeface="Georgia"/>
                <a:ea typeface="Georgia"/>
                <a:cs typeface="Georgia"/>
              </a:rPr>
              <a:t>Your next project</a:t>
            </a:r>
          </a:p>
        </p:txBody>
      </p:sp>
      <p:sp>
        <p:nvSpPr>
          <p:cNvPr id="3" name="An occasion to plan. A person to welcome.">
            <a:extLst xmlns:a="http://schemas.openxmlformats.org/drawingml/2006/main">
              <a:ext uri="{FF2B5EF4-FFF2-40B4-BE49-F238E27FC236}">
                <a16:creationId xmlns:a16="http://schemas.microsoft.com/office/drawing/2014/main" id="{75229E31-6279-44F2-94BB-26E7215F97D7}"/>
              </a:ext>
            </a:extLst>
          </p:cNvPr>
          <p:cNvSpPr>
            <a:spLocks xmlns:a="http://schemas.openxmlformats.org/drawingml/2006/main" noGrp="1"/>
          </p:cNvSpPr>
          <p:nvPr/>
        </p:nvSpPr>
        <p:spPr>
          <a:xfrm xmlns:a="http://schemas.openxmlformats.org/drawingml/2006/main">
            <a:off x="781050" y="3209925"/>
            <a:ext cx="102870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a:solidFill>
                  <a:srgbClr val="DED8CA"/>
                </a:solidFill>
                <a:latin typeface="Arial"/>
                <a:ea typeface="Arial"/>
                <a:cs typeface="Arial"/>
              </a:defRPr>
            </a:defPPr>
            <a:lvl1pPr algn="l">
              <a:buNone/>
              <a:defRPr sz="2325">
                <a:solidFill>
                  <a:srgbClr val="DED8CA"/>
                </a:solidFill>
                <a:latin typeface="Arial"/>
                <a:ea typeface="Arial"/>
                <a:cs typeface="Arial"/>
              </a:defRPr>
            </a:lvl1pPr>
            <a:lvl2pPr algn="l">
              <a:buNone/>
              <a:defRPr sz="2325">
                <a:solidFill>
                  <a:srgbClr val="DED8CA"/>
                </a:solidFill>
                <a:latin typeface="Arial"/>
                <a:ea typeface="Arial"/>
                <a:cs typeface="Arial"/>
              </a:defRPr>
            </a:lvl2pPr>
            <a:lvl3pPr algn="l">
              <a:buNone/>
              <a:defRPr sz="2325">
                <a:solidFill>
                  <a:srgbClr val="DED8CA"/>
                </a:solidFill>
                <a:latin typeface="Arial"/>
                <a:ea typeface="Arial"/>
                <a:cs typeface="Arial"/>
              </a:defRPr>
            </a:lvl3pPr>
            <a:lvl4pPr algn="l">
              <a:buNone/>
              <a:defRPr sz="2325">
                <a:solidFill>
                  <a:srgbClr val="DED8CA"/>
                </a:solidFill>
                <a:latin typeface="Arial"/>
                <a:ea typeface="Arial"/>
                <a:cs typeface="Arial"/>
              </a:defRPr>
            </a:lvl4pPr>
            <a:lvl5pPr algn="l">
              <a:buNone/>
              <a:defRPr sz="2325">
                <a:solidFill>
                  <a:srgbClr val="DED8CA"/>
                </a:solidFill>
                <a:latin typeface="Arial"/>
                <a:ea typeface="Arial"/>
                <a:cs typeface="Arial"/>
              </a:defRPr>
            </a:lvl5pPr>
            <a:lvl6pPr algn="l">
              <a:buNone/>
              <a:defRPr sz="2325">
                <a:solidFill>
                  <a:srgbClr val="DED8CA"/>
                </a:solidFill>
                <a:latin typeface="Arial"/>
                <a:ea typeface="Arial"/>
                <a:cs typeface="Arial"/>
              </a:defRPr>
            </a:lvl6pPr>
            <a:lvl7pPr algn="l">
              <a:buNone/>
              <a:defRPr sz="2325">
                <a:solidFill>
                  <a:srgbClr val="DED8CA"/>
                </a:solidFill>
                <a:latin typeface="Arial"/>
                <a:ea typeface="Arial"/>
                <a:cs typeface="Arial"/>
              </a:defRPr>
            </a:lvl7pPr>
            <a:lvl8pPr algn="l">
              <a:buNone/>
              <a:defRPr sz="2325">
                <a:solidFill>
                  <a:srgbClr val="DED8CA"/>
                </a:solidFill>
                <a:latin typeface="Arial"/>
                <a:ea typeface="Arial"/>
                <a:cs typeface="Arial"/>
              </a:defRPr>
            </a:lvl8pPr>
            <a:lvl9pPr algn="l">
              <a:buNone/>
              <a:defRPr sz="2325">
                <a:solidFill>
                  <a:srgbClr val="DED8CA"/>
                </a:solidFill>
                <a:latin typeface="Arial"/>
                <a:ea typeface="Arial"/>
                <a:cs typeface="Arial"/>
              </a:defRPr>
            </a:lvl9pPr>
          </a:lstStyle>
          <a:p xmlns:a="http://schemas.openxmlformats.org/drawingml/2006/main">
            <a:pPr algn="l">
              <a:buNone/>
              <a:defRPr sz="2325">
                <a:solidFill>
                  <a:srgbClr val="DED8CA"/>
                </a:solidFill>
                <a:latin typeface="Arial"/>
                <a:ea typeface="Arial"/>
                <a:cs typeface="Arial"/>
              </a:defRPr>
            </a:pPr>
            <a:r>
              <a:rPr sz="2325">
                <a:solidFill>
                  <a:srgbClr val="DED8CA"/>
                </a:solidFill>
                <a:latin typeface="Arial"/>
                <a:ea typeface="Arial"/>
                <a:cs typeface="Arial"/>
              </a:rPr>
              <a:t>An occasion to plan. A person to welcome.</a:t>
            </a:r>
          </a:p>
        </p:txBody>
      </p:sp>
      <p:sp>
        <p:nvSpPr>
          <p:cNvPr id="4" name="A useful brief includes your goal, preferred ">
            <a:extLst xmlns:a="http://schemas.openxmlformats.org/drawingml/2006/main">
              <a:ext uri="{FF2B5EF4-FFF2-40B4-BE49-F238E27FC236}">
                <a16:creationId xmlns:a16="http://schemas.microsoft.com/office/drawing/2014/main" id="{97BEBBE9-FE84-4AD4-A302-0204CDD0043B}"/>
              </a:ext>
            </a:extLst>
          </p:cNvPr>
          <p:cNvSpPr>
            <a:spLocks xmlns:a="http://schemas.openxmlformats.org/drawingml/2006/main" noGrp="1"/>
          </p:cNvSpPr>
          <p:nvPr/>
        </p:nvSpPr>
        <p:spPr>
          <a:xfrm xmlns:a="http://schemas.openxmlformats.org/drawingml/2006/main">
            <a:off x="781050" y="4076700"/>
            <a:ext cx="104775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a:solidFill>
                  <a:srgbClr val="F5F1E8"/>
                </a:solidFill>
                <a:latin typeface="Arial"/>
                <a:ea typeface="Arial"/>
                <a:cs typeface="Arial"/>
              </a:defRPr>
            </a:defPPr>
            <a:lvl1pPr algn="l">
              <a:buNone/>
              <a:defRPr sz="1950">
                <a:solidFill>
                  <a:srgbClr val="F5F1E8"/>
                </a:solidFill>
                <a:latin typeface="Arial"/>
                <a:ea typeface="Arial"/>
                <a:cs typeface="Arial"/>
              </a:defRPr>
            </a:lvl1pPr>
            <a:lvl2pPr algn="l">
              <a:buNone/>
              <a:defRPr sz="1950">
                <a:solidFill>
                  <a:srgbClr val="F5F1E8"/>
                </a:solidFill>
                <a:latin typeface="Arial"/>
                <a:ea typeface="Arial"/>
                <a:cs typeface="Arial"/>
              </a:defRPr>
            </a:lvl2pPr>
            <a:lvl3pPr algn="l">
              <a:buNone/>
              <a:defRPr sz="1950">
                <a:solidFill>
                  <a:srgbClr val="F5F1E8"/>
                </a:solidFill>
                <a:latin typeface="Arial"/>
                <a:ea typeface="Arial"/>
                <a:cs typeface="Arial"/>
              </a:defRPr>
            </a:lvl3pPr>
            <a:lvl4pPr algn="l">
              <a:buNone/>
              <a:defRPr sz="1950">
                <a:solidFill>
                  <a:srgbClr val="F5F1E8"/>
                </a:solidFill>
                <a:latin typeface="Arial"/>
                <a:ea typeface="Arial"/>
                <a:cs typeface="Arial"/>
              </a:defRPr>
            </a:lvl4pPr>
            <a:lvl5pPr algn="l">
              <a:buNone/>
              <a:defRPr sz="1950">
                <a:solidFill>
                  <a:srgbClr val="F5F1E8"/>
                </a:solidFill>
                <a:latin typeface="Arial"/>
                <a:ea typeface="Arial"/>
                <a:cs typeface="Arial"/>
              </a:defRPr>
            </a:lvl5pPr>
            <a:lvl6pPr algn="l">
              <a:buNone/>
              <a:defRPr sz="1950">
                <a:solidFill>
                  <a:srgbClr val="F5F1E8"/>
                </a:solidFill>
                <a:latin typeface="Arial"/>
                <a:ea typeface="Arial"/>
                <a:cs typeface="Arial"/>
              </a:defRPr>
            </a:lvl6pPr>
            <a:lvl7pPr algn="l">
              <a:buNone/>
              <a:defRPr sz="1950">
                <a:solidFill>
                  <a:srgbClr val="F5F1E8"/>
                </a:solidFill>
                <a:latin typeface="Arial"/>
                <a:ea typeface="Arial"/>
                <a:cs typeface="Arial"/>
              </a:defRPr>
            </a:lvl7pPr>
            <a:lvl8pPr algn="l">
              <a:buNone/>
              <a:defRPr sz="1950">
                <a:solidFill>
                  <a:srgbClr val="F5F1E8"/>
                </a:solidFill>
                <a:latin typeface="Arial"/>
                <a:ea typeface="Arial"/>
                <a:cs typeface="Arial"/>
              </a:defRPr>
            </a:lvl8pPr>
            <a:lvl9pPr algn="l">
              <a:buNone/>
              <a:defRPr sz="1950">
                <a:solidFill>
                  <a:srgbClr val="F5F1E8"/>
                </a:solidFill>
                <a:latin typeface="Arial"/>
                <a:ea typeface="Arial"/>
                <a:cs typeface="Arial"/>
              </a:defRPr>
            </a:lvl9pPr>
          </a:lstStyle>
          <a:p xmlns:a="http://schemas.openxmlformats.org/drawingml/2006/main">
            <a:pPr algn="l">
              <a:buNone/>
              <a:defRPr sz="1950">
                <a:solidFill>
                  <a:srgbClr val="F5F1E8"/>
                </a:solidFill>
                <a:latin typeface="Arial"/>
                <a:ea typeface="Arial"/>
                <a:cs typeface="Arial"/>
              </a:defRPr>
            </a:pPr>
            <a:r>
              <a:rPr sz="1950">
                <a:solidFill>
                  <a:srgbClr val="F5F1E8"/>
                </a:solidFill>
                <a:latin typeface="Arial"/>
                <a:ea typeface="Arial"/>
                <a:cs typeface="Arial"/>
              </a:rPr>
              <a:t>A useful brief includes your goal, preferred dates, location,</a:t>
            </a:r>
          </a:p>
          <a:p xmlns:a="http://schemas.openxmlformats.org/drawingml/2006/main">
            <a:pPr algn="l">
              <a:buNone/>
              <a:defRPr sz="1950">
                <a:solidFill>
                  <a:srgbClr val="F5F1E8"/>
                </a:solidFill>
                <a:latin typeface="Arial"/>
                <a:ea typeface="Arial"/>
                <a:cs typeface="Arial"/>
              </a:defRPr>
            </a:pPr>
            <a:r>
              <a:rPr sz="1950">
                <a:solidFill>
                  <a:srgbClr val="F5F1E8"/>
                </a:solidFill>
                <a:latin typeface="Arial"/>
                <a:ea typeface="Arial"/>
                <a:cs typeface="Arial"/>
              </a:rPr>
              <a:t>number of guests, gifts or relocating households, and budget.</a:t>
            </a:r>
          </a:p>
          <a:p xmlns:a="http://schemas.openxmlformats.org/drawingml/2006/main">
            <a:pPr algn="l">
              <a:buNone/>
              <a:defRPr sz="1950">
                <a:solidFill>
                  <a:srgbClr val="F5F1E8"/>
                </a:solidFill>
                <a:latin typeface="Arial"/>
                <a:ea typeface="Arial"/>
                <a:cs typeface="Arial"/>
              </a:defRPr>
            </a:pPr>
            <a:r>
              <a:rPr sz="1950">
                <a:solidFill>
                  <a:srgbClr val="F5F1E8"/>
                </a:solidFill>
                <a:latin typeface="Arial"/>
                <a:ea typeface="Arial"/>
                <a:cs typeface="Arial"/>
              </a:rPr>
              <a:t>We shape the service proposal around your priorities.</a:t>
            </a:r>
          </a:p>
        </p:txBody>
      </p:sp>
      <p:sp>
        <p:nvSpPr>
          <p:cNvPr id="5" name="Serving Greenville, Spartanburg, Simpsonville">
            <a:extLst xmlns:a="http://schemas.openxmlformats.org/drawingml/2006/main">
              <a:ext uri="{FF2B5EF4-FFF2-40B4-BE49-F238E27FC236}">
                <a16:creationId xmlns:a16="http://schemas.microsoft.com/office/drawing/2014/main" id="{604ABC30-440F-45BE-B8CD-56E2F81DA7A4}"/>
              </a:ext>
            </a:extLst>
          </p:cNvPr>
          <p:cNvSpPr>
            <a:spLocks xmlns:a="http://schemas.openxmlformats.org/drawingml/2006/main" noGrp="1"/>
          </p:cNvSpPr>
          <p:nvPr/>
        </p:nvSpPr>
        <p:spPr>
          <a:xfrm xmlns:a="http://schemas.openxmlformats.org/drawingml/2006/main">
            <a:off x="781050" y="609600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a:solidFill>
                  <a:srgbClr val="DED8CA"/>
                </a:solidFill>
                <a:latin typeface="Arial"/>
                <a:ea typeface="Arial"/>
                <a:cs typeface="Arial"/>
              </a:defRPr>
            </a:defPPr>
            <a:lvl1pPr algn="l">
              <a:buNone/>
              <a:defRPr sz="1725">
                <a:solidFill>
                  <a:srgbClr val="DED8CA"/>
                </a:solidFill>
                <a:latin typeface="Arial"/>
                <a:ea typeface="Arial"/>
                <a:cs typeface="Arial"/>
              </a:defRPr>
            </a:lvl1pPr>
            <a:lvl2pPr algn="l">
              <a:buNone/>
              <a:defRPr sz="1725">
                <a:solidFill>
                  <a:srgbClr val="DED8CA"/>
                </a:solidFill>
                <a:latin typeface="Arial"/>
                <a:ea typeface="Arial"/>
                <a:cs typeface="Arial"/>
              </a:defRPr>
            </a:lvl2pPr>
            <a:lvl3pPr algn="l">
              <a:buNone/>
              <a:defRPr sz="1725">
                <a:solidFill>
                  <a:srgbClr val="DED8CA"/>
                </a:solidFill>
                <a:latin typeface="Arial"/>
                <a:ea typeface="Arial"/>
                <a:cs typeface="Arial"/>
              </a:defRPr>
            </a:lvl3pPr>
            <a:lvl4pPr algn="l">
              <a:buNone/>
              <a:defRPr sz="1725">
                <a:solidFill>
                  <a:srgbClr val="DED8CA"/>
                </a:solidFill>
                <a:latin typeface="Arial"/>
                <a:ea typeface="Arial"/>
                <a:cs typeface="Arial"/>
              </a:defRPr>
            </a:lvl4pPr>
            <a:lvl5pPr algn="l">
              <a:buNone/>
              <a:defRPr sz="1725">
                <a:solidFill>
                  <a:srgbClr val="DED8CA"/>
                </a:solidFill>
                <a:latin typeface="Arial"/>
                <a:ea typeface="Arial"/>
                <a:cs typeface="Arial"/>
              </a:defRPr>
            </a:lvl5pPr>
            <a:lvl6pPr algn="l">
              <a:buNone/>
              <a:defRPr sz="1725">
                <a:solidFill>
                  <a:srgbClr val="DED8CA"/>
                </a:solidFill>
                <a:latin typeface="Arial"/>
                <a:ea typeface="Arial"/>
                <a:cs typeface="Arial"/>
              </a:defRPr>
            </a:lvl6pPr>
            <a:lvl7pPr algn="l">
              <a:buNone/>
              <a:defRPr sz="1725">
                <a:solidFill>
                  <a:srgbClr val="DED8CA"/>
                </a:solidFill>
                <a:latin typeface="Arial"/>
                <a:ea typeface="Arial"/>
                <a:cs typeface="Arial"/>
              </a:defRPr>
            </a:lvl7pPr>
            <a:lvl8pPr algn="l">
              <a:buNone/>
              <a:defRPr sz="1725">
                <a:solidFill>
                  <a:srgbClr val="DED8CA"/>
                </a:solidFill>
                <a:latin typeface="Arial"/>
                <a:ea typeface="Arial"/>
                <a:cs typeface="Arial"/>
              </a:defRPr>
            </a:lvl8pPr>
            <a:lvl9pPr algn="l">
              <a:buNone/>
              <a:defRPr sz="1725">
                <a:solidFill>
                  <a:srgbClr val="DED8CA"/>
                </a:solidFill>
                <a:latin typeface="Arial"/>
                <a:ea typeface="Arial"/>
                <a:cs typeface="Arial"/>
              </a:defRPr>
            </a:lvl9pPr>
          </a:lstStyle>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Serving Greenville, Spartanburg, Simpsonville, Greer,</a:t>
            </a:r>
          </a:p>
          <a:p xmlns:a="http://schemas.openxmlformats.org/drawingml/2006/main">
            <a:pPr algn="l">
              <a:buNone/>
              <a:defRPr sz="1725">
                <a:solidFill>
                  <a:srgbClr val="DED8CA"/>
                </a:solidFill>
                <a:latin typeface="Arial"/>
                <a:ea typeface="Arial"/>
                <a:cs typeface="Arial"/>
              </a:defRPr>
            </a:pPr>
            <a:r>
              <a:rPr sz="1725">
                <a:solidFill>
                  <a:srgbClr val="DED8CA"/>
                </a:solidFill>
                <a:latin typeface="Arial"/>
                <a:ea typeface="Arial"/>
                <a:cs typeface="Arial"/>
              </a:rPr>
              <a:t>Woodruff, Pelzer and surrounding Upstate communities.</a:t>
            </a:r>
          </a:p>
        </p:txBody>
      </p:sp>
      <p:sp>
        <p:nvSpPr>
          <p:cNvPr id="7" name="ascendglobalco.com">
            <a:extLst xmlns:a="http://schemas.openxmlformats.org/drawingml/2006/main">
              <a:ext uri="{FF2B5EF4-FFF2-40B4-BE49-F238E27FC236}">
                <a16:creationId xmlns:a16="http://schemas.microsoft.com/office/drawing/2014/main" id="{99E0BD0B-A2B0-43C9-95EC-402875AFE347}"/>
              </a:ext>
            </a:extLst>
          </p:cNvPr>
          <p:cNvSpPr>
            <a:spLocks xmlns:a="http://schemas.openxmlformats.org/drawingml/2006/main" noGrp="1"/>
          </p:cNvSpPr>
          <p:nvPr/>
        </p:nvSpPr>
        <p:spPr>
          <a:xfrm xmlns:a="http://schemas.openxmlformats.org/drawingml/2006/main">
            <a:off x="781050" y="5486400"/>
            <a:ext cx="10477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400">
                <a:solidFill>
                  <a:srgbClr val="F5F1E8"/>
                </a:solidFill>
                <a:latin typeface="Arial"/>
                <a:ea typeface="Arial"/>
                <a:cs typeface="Arial"/>
              </a:defRPr>
            </a:defPPr>
            <a:lvl1pPr algn="l">
              <a:defRPr sz="2400">
                <a:solidFill>
                  <a:srgbClr val="F5F1E8"/>
                </a:solidFill>
                <a:latin typeface="Arial"/>
                <a:ea typeface="Arial"/>
                <a:cs typeface="Arial"/>
              </a:defRPr>
            </a:lvl1pPr>
            <a:lvl2pPr algn="l">
              <a:defRPr sz="2400">
                <a:solidFill>
                  <a:srgbClr val="F5F1E8"/>
                </a:solidFill>
                <a:latin typeface="Arial"/>
                <a:ea typeface="Arial"/>
                <a:cs typeface="Arial"/>
              </a:defRPr>
            </a:lvl2pPr>
            <a:lvl3pPr algn="l">
              <a:defRPr sz="2400">
                <a:solidFill>
                  <a:srgbClr val="F5F1E8"/>
                </a:solidFill>
                <a:latin typeface="Arial"/>
                <a:ea typeface="Arial"/>
                <a:cs typeface="Arial"/>
              </a:defRPr>
            </a:lvl3pPr>
            <a:lvl4pPr algn="l">
              <a:defRPr sz="2400">
                <a:solidFill>
                  <a:srgbClr val="F5F1E8"/>
                </a:solidFill>
                <a:latin typeface="Arial"/>
                <a:ea typeface="Arial"/>
                <a:cs typeface="Arial"/>
              </a:defRPr>
            </a:lvl4pPr>
            <a:lvl5pPr algn="l">
              <a:defRPr sz="2400">
                <a:solidFill>
                  <a:srgbClr val="F5F1E8"/>
                </a:solidFill>
                <a:latin typeface="Arial"/>
                <a:ea typeface="Arial"/>
                <a:cs typeface="Arial"/>
              </a:defRPr>
            </a:lvl5pPr>
            <a:lvl6pPr algn="l">
              <a:defRPr sz="2400">
                <a:solidFill>
                  <a:srgbClr val="F5F1E8"/>
                </a:solidFill>
                <a:latin typeface="Arial"/>
                <a:ea typeface="Arial"/>
                <a:cs typeface="Arial"/>
              </a:defRPr>
            </a:lvl6pPr>
            <a:lvl7pPr algn="l">
              <a:defRPr sz="2400">
                <a:solidFill>
                  <a:srgbClr val="F5F1E8"/>
                </a:solidFill>
                <a:latin typeface="Arial"/>
                <a:ea typeface="Arial"/>
                <a:cs typeface="Arial"/>
              </a:defRPr>
            </a:lvl7pPr>
            <a:lvl8pPr algn="l">
              <a:defRPr sz="2400">
                <a:solidFill>
                  <a:srgbClr val="F5F1E8"/>
                </a:solidFill>
                <a:latin typeface="Arial"/>
                <a:ea typeface="Arial"/>
                <a:cs typeface="Arial"/>
              </a:defRPr>
            </a:lvl8pPr>
            <a:lvl9pPr algn="l">
              <a:defRPr sz="2400">
                <a:solidFill>
                  <a:srgbClr val="F5F1E8"/>
                </a:solidFill>
                <a:latin typeface="Arial"/>
                <a:ea typeface="Arial"/>
                <a:cs typeface="Arial"/>
              </a:defRPr>
            </a:lvl9pPr>
          </a:lstStyle>
          <a:p xmlns:a="http://schemas.openxmlformats.org/drawingml/2006/main">
            <a:pPr algn="l">
              <a:defRPr sz="2400">
                <a:solidFill>
                  <a:srgbClr val="F5F1E8"/>
                </a:solidFill>
                <a:latin typeface="Arial"/>
                <a:ea typeface="Arial"/>
                <a:cs typeface="Arial"/>
              </a:defRPr>
            </a:pPr>
            <a:r>
              <a:rPr sz="2400">
                <a:solidFill>
                  <a:srgbClr val="F5F1E8"/>
                </a:solidFill>
                <a:latin typeface="Arial"/>
                <a:ea typeface="Arial"/>
                <a:cs typeface="Arial"/>
              </a:rPr>
              <a:t>ascendglobalco.com</a:t>
            </a:r>
          </a:p>
        </p:txBody>
      </p:sp>
    </p:spTree>
    <p:extLst>
      <p:ext uri="{BB962C8B-B14F-4D97-AF65-F5344CB8AC3E}">
        <p14:creationId xmlns:p14="http://schemas.microsoft.com/office/powerpoint/2010/main" val="4501643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2026-10-23T20:28:35.0000000Z</dcterms:created>
  <dcterms:modified xsi:type="dcterms:W3CDTF">2026-10-23T20:28:35.0000000Z</dcterms:modified>
</coreProperties>
</file>